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5"/>
  </p:notesMasterIdLst>
  <p:sldIdLst>
    <p:sldId id="256" r:id="rId2"/>
    <p:sldId id="277" r:id="rId3"/>
    <p:sldId id="278" r:id="rId4"/>
    <p:sldId id="279" r:id="rId5"/>
    <p:sldId id="294" r:id="rId6"/>
    <p:sldId id="257" r:id="rId7"/>
    <p:sldId id="293" r:id="rId8"/>
    <p:sldId id="295" r:id="rId9"/>
    <p:sldId id="281" r:id="rId10"/>
    <p:sldId id="285" r:id="rId11"/>
    <p:sldId id="284" r:id="rId12"/>
    <p:sldId id="282" r:id="rId13"/>
    <p:sldId id="296" r:id="rId14"/>
    <p:sldId id="287" r:id="rId15"/>
    <p:sldId id="297" r:id="rId16"/>
    <p:sldId id="298" r:id="rId17"/>
    <p:sldId id="299" r:id="rId18"/>
    <p:sldId id="288" r:id="rId19"/>
    <p:sldId id="301" r:id="rId20"/>
    <p:sldId id="303" r:id="rId21"/>
    <p:sldId id="302" r:id="rId22"/>
    <p:sldId id="275" r:id="rId23"/>
    <p:sldId id="276" r:id="rId24"/>
  </p:sldIdLst>
  <p:sldSz cx="9144000" cy="5143500" type="screen16x9"/>
  <p:notesSz cx="6858000" cy="9144000"/>
  <p:embeddedFontLst>
    <p:embeddedFont>
      <p:font typeface="Abadi" panose="020B0604020104020204" pitchFamily="34" charset="0"/>
      <p:regular r:id="rId26"/>
    </p:embeddedFont>
    <p:embeddedFont>
      <p:font typeface="Calibri" panose="020F0502020204030204" pitchFamily="34" charset="0"/>
      <p:regular r:id="rId27"/>
      <p:bold r:id="rId28"/>
      <p:italic r:id="rId29"/>
      <p:boldItalic r:id="rId30"/>
    </p:embeddedFont>
    <p:embeddedFont>
      <p:font typeface="Tenorite" panose="00000500000000000000" pitchFamily="2" charset="0"/>
      <p:regular r:id="rId31"/>
      <p:bold r:id="rId32"/>
      <p:italic r:id="rId33"/>
      <p:boldItalic r:id="rId34"/>
    </p:embeddedFont>
    <p:embeddedFont>
      <p:font typeface="Trebuchet MS" panose="020B0603020202020204" pitchFamily="34" charset="0"/>
      <p:regular r:id="rId35"/>
      <p:bold r:id="rId36"/>
      <p:italic r:id="rId37"/>
      <p:boldItalic r:id="rId3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610" autoAdjust="0"/>
  </p:normalViewPr>
  <p:slideViewPr>
    <p:cSldViewPr snapToGrid="0">
      <p:cViewPr varScale="1">
        <p:scale>
          <a:sx n="126" d="100"/>
          <a:sy n="126" d="100"/>
        </p:scale>
        <p:origin x="119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ata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ata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svg"/></Relationships>
</file>

<file path=ppt/diagrams/_rels/data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svg"/><Relationship Id="rId1" Type="http://schemas.openxmlformats.org/officeDocument/2006/relationships/image" Target="../media/image36.png"/><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3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svg"/></Relationships>
</file>

<file path=ppt/diagrams/_rels/drawing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svg"/><Relationship Id="rId1" Type="http://schemas.openxmlformats.org/officeDocument/2006/relationships/image" Target="../media/image36.png"/><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39.sv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accent5_2">
  <dgm:title val=""/>
  <dgm:desc val=""/>
  <dgm:catLst>
    <dgm:cat type="accent5" pri="15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dgm:fillClrLst>
    <dgm:linClrLst meth="repeat">
      <a:schemeClr val="lt1">
        <a:alpha val="0"/>
      </a:schemeClr>
    </dgm:linClrLst>
    <dgm:effectClrLst/>
    <dgm:txLinClrLst/>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text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dgm:fillClrLst>
    <dgm:linClrLst meth="repeat">
      <a:schemeClr val="lt1">
        <a:alpha val="0"/>
      </a:schemeClr>
    </dgm:linClrLst>
    <dgm:effectClrLst/>
    <dgm:txLinClrLst/>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0B06F8B-AA5F-4DEC-A7F6-6BD994E1F492}" type="doc">
      <dgm:prSet loTypeId="urn:microsoft.com/office/officeart/2018/2/layout/IconLabelList" loCatId="icon" qsTypeId="urn:microsoft.com/office/officeart/2005/8/quickstyle/simple1" qsCatId="simple" csTypeId="urn:microsoft.com/office/officeart/2005/8/colors/accent3_2" csCatId="accent3" phldr="1"/>
      <dgm:spPr/>
      <dgm:t>
        <a:bodyPr/>
        <a:lstStyle/>
        <a:p>
          <a:endParaRPr lang="en-US"/>
        </a:p>
      </dgm:t>
    </dgm:pt>
    <dgm:pt modelId="{39D44B30-BFA1-4A26-A16F-7417EB946FB8}">
      <dgm:prSet/>
      <dgm:spPr/>
      <dgm:t>
        <a:bodyPr/>
        <a:lstStyle/>
        <a:p>
          <a:r>
            <a:rPr lang="en-GB" dirty="0"/>
            <a:t>Reduced duplication of effort</a:t>
          </a:r>
          <a:endParaRPr lang="en-US" dirty="0"/>
        </a:p>
      </dgm:t>
    </dgm:pt>
    <dgm:pt modelId="{D53EE61D-7E43-4CC7-A4DB-22A977770511}" type="parTrans" cxnId="{C49FEEA4-0C73-4D8A-BBBE-6BEF5171D271}">
      <dgm:prSet/>
      <dgm:spPr/>
      <dgm:t>
        <a:bodyPr/>
        <a:lstStyle/>
        <a:p>
          <a:endParaRPr lang="en-US"/>
        </a:p>
      </dgm:t>
    </dgm:pt>
    <dgm:pt modelId="{E218DB4A-FA74-4A79-9730-AD667FDBDD79}" type="sibTrans" cxnId="{C49FEEA4-0C73-4D8A-BBBE-6BEF5171D271}">
      <dgm:prSet/>
      <dgm:spPr/>
      <dgm:t>
        <a:bodyPr/>
        <a:lstStyle/>
        <a:p>
          <a:endParaRPr lang="en-US"/>
        </a:p>
      </dgm:t>
    </dgm:pt>
    <dgm:pt modelId="{5C2ABEFF-B05D-48B9-AEDA-786DB2F538AC}">
      <dgm:prSet/>
      <dgm:spPr/>
      <dgm:t>
        <a:bodyPr/>
        <a:lstStyle/>
        <a:p>
          <a:r>
            <a:rPr lang="en-GB" dirty="0"/>
            <a:t>Reduction of silos </a:t>
          </a:r>
        </a:p>
        <a:p>
          <a:r>
            <a:rPr lang="en-US" dirty="0"/>
            <a:t>of department</a:t>
          </a:r>
        </a:p>
      </dgm:t>
    </dgm:pt>
    <dgm:pt modelId="{7EBB4068-D744-42A1-ABC5-B3633A960811}" type="parTrans" cxnId="{CD011DFF-792D-4F3B-9654-1636CE31AE6F}">
      <dgm:prSet/>
      <dgm:spPr/>
      <dgm:t>
        <a:bodyPr/>
        <a:lstStyle/>
        <a:p>
          <a:endParaRPr lang="en-US"/>
        </a:p>
      </dgm:t>
    </dgm:pt>
    <dgm:pt modelId="{4F685974-1EBD-4D5B-AF92-D27EB5445EAF}" type="sibTrans" cxnId="{CD011DFF-792D-4F3B-9654-1636CE31AE6F}">
      <dgm:prSet/>
      <dgm:spPr/>
      <dgm:t>
        <a:bodyPr/>
        <a:lstStyle/>
        <a:p>
          <a:endParaRPr lang="en-US"/>
        </a:p>
      </dgm:t>
    </dgm:pt>
    <dgm:pt modelId="{9019282D-6C0C-42BC-B80E-3EF09B77C36F}">
      <dgm:prSet/>
      <dgm:spPr/>
      <dgm:t>
        <a:bodyPr/>
        <a:lstStyle/>
        <a:p>
          <a:r>
            <a:rPr lang="en-GB" dirty="0"/>
            <a:t>Increased collaboration</a:t>
          </a:r>
          <a:endParaRPr lang="en-US" dirty="0"/>
        </a:p>
      </dgm:t>
    </dgm:pt>
    <dgm:pt modelId="{FFF73CE8-FD67-4309-96DE-A9FCF05204CD}" type="parTrans" cxnId="{FC3E50A4-F6CD-423E-AC34-527344530FF2}">
      <dgm:prSet/>
      <dgm:spPr/>
      <dgm:t>
        <a:bodyPr/>
        <a:lstStyle/>
        <a:p>
          <a:endParaRPr lang="en-US"/>
        </a:p>
      </dgm:t>
    </dgm:pt>
    <dgm:pt modelId="{85697C52-BD24-45C0-9010-FE8764717B54}" type="sibTrans" cxnId="{FC3E50A4-F6CD-423E-AC34-527344530FF2}">
      <dgm:prSet/>
      <dgm:spPr/>
      <dgm:t>
        <a:bodyPr/>
        <a:lstStyle/>
        <a:p>
          <a:endParaRPr lang="en-US"/>
        </a:p>
      </dgm:t>
    </dgm:pt>
    <dgm:pt modelId="{84028011-F8A6-4626-A6A4-DDAA005058C0}" type="pres">
      <dgm:prSet presAssocID="{20B06F8B-AA5F-4DEC-A7F6-6BD994E1F492}" presName="root" presStyleCnt="0">
        <dgm:presLayoutVars>
          <dgm:dir/>
          <dgm:resizeHandles val="exact"/>
        </dgm:presLayoutVars>
      </dgm:prSet>
      <dgm:spPr/>
    </dgm:pt>
    <dgm:pt modelId="{7E1932A3-8169-4002-A89C-86BD3941F3D2}" type="pres">
      <dgm:prSet presAssocID="{39D44B30-BFA1-4A26-A16F-7417EB946FB8}" presName="compNode" presStyleCnt="0"/>
      <dgm:spPr/>
    </dgm:pt>
    <dgm:pt modelId="{BE6FC6A6-B8E9-4C88-8731-CFF69B072A54}" type="pres">
      <dgm:prSet presAssocID="{39D44B30-BFA1-4A26-A16F-7417EB946FB8}" presName="iconRect" presStyleLbl="node1" presStyleIdx="0" presStyleCnt="3"/>
      <dgm:spPr>
        <a:blipFill>
          <a:blip xmlns:r="http://schemas.openxmlformats.org/officeDocument/2006/relationships" r:embed="rId1">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wnward trend"/>
        </a:ext>
      </dgm:extLst>
    </dgm:pt>
    <dgm:pt modelId="{B632CF12-58E5-4F0F-BC64-9A9DA815D024}" type="pres">
      <dgm:prSet presAssocID="{39D44B30-BFA1-4A26-A16F-7417EB946FB8}" presName="spaceRect" presStyleCnt="0"/>
      <dgm:spPr/>
    </dgm:pt>
    <dgm:pt modelId="{54805CFE-5FC5-441B-A664-F765F1B97B09}" type="pres">
      <dgm:prSet presAssocID="{39D44B30-BFA1-4A26-A16F-7417EB946FB8}" presName="textRect" presStyleLbl="revTx" presStyleIdx="0" presStyleCnt="3">
        <dgm:presLayoutVars>
          <dgm:chMax val="1"/>
          <dgm:chPref val="1"/>
        </dgm:presLayoutVars>
      </dgm:prSet>
      <dgm:spPr/>
    </dgm:pt>
    <dgm:pt modelId="{DDF79684-F0E9-4242-B383-DC06EA935D6C}" type="pres">
      <dgm:prSet presAssocID="{E218DB4A-FA74-4A79-9730-AD667FDBDD79}" presName="sibTrans" presStyleCnt="0"/>
      <dgm:spPr/>
    </dgm:pt>
    <dgm:pt modelId="{4B1E0B55-8F93-44D4-BF5F-D8A802232884}" type="pres">
      <dgm:prSet presAssocID="{5C2ABEFF-B05D-48B9-AEDA-786DB2F538AC}" presName="compNode" presStyleCnt="0"/>
      <dgm:spPr/>
    </dgm:pt>
    <dgm:pt modelId="{9BE06DD5-78A0-47BA-B21B-2B7F3805ADFC}" type="pres">
      <dgm:prSet presAssocID="{5C2ABEFF-B05D-48B9-AEDA-786DB2F538AC}" presName="iconRect" presStyleLbl="node1" presStyleIdx="1" presStyleCnt="3"/>
      <dgm:spPr>
        <a:blipFill>
          <a:blip xmlns:r="http://schemas.openxmlformats.org/officeDocument/2006/relationships" r:embed="rId3">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actory"/>
        </a:ext>
      </dgm:extLst>
    </dgm:pt>
    <dgm:pt modelId="{2841F8CC-661C-46DC-A931-139682F21DC7}" type="pres">
      <dgm:prSet presAssocID="{5C2ABEFF-B05D-48B9-AEDA-786DB2F538AC}" presName="spaceRect" presStyleCnt="0"/>
      <dgm:spPr/>
    </dgm:pt>
    <dgm:pt modelId="{CBC4942C-F9A0-469A-B1C7-A511584ACB2C}" type="pres">
      <dgm:prSet presAssocID="{5C2ABEFF-B05D-48B9-AEDA-786DB2F538AC}" presName="textRect" presStyleLbl="revTx" presStyleIdx="1" presStyleCnt="3">
        <dgm:presLayoutVars>
          <dgm:chMax val="1"/>
          <dgm:chPref val="1"/>
        </dgm:presLayoutVars>
      </dgm:prSet>
      <dgm:spPr/>
    </dgm:pt>
    <dgm:pt modelId="{6C620B5B-8CDA-4CC9-92E0-42F62D926E61}" type="pres">
      <dgm:prSet presAssocID="{4F685974-1EBD-4D5B-AF92-D27EB5445EAF}" presName="sibTrans" presStyleCnt="0"/>
      <dgm:spPr/>
    </dgm:pt>
    <dgm:pt modelId="{B661E8A5-D71C-46D2-9D1F-EDC97E2144B6}" type="pres">
      <dgm:prSet presAssocID="{9019282D-6C0C-42BC-B80E-3EF09B77C36F}" presName="compNode" presStyleCnt="0"/>
      <dgm:spPr/>
    </dgm:pt>
    <dgm:pt modelId="{161EF049-34BD-4E8F-95AA-ADC2184CA9FE}" type="pres">
      <dgm:prSet presAssocID="{9019282D-6C0C-42BC-B80E-3EF09B77C36F}" presName="iconRect" presStyleLbl="node1" presStyleIdx="2" presStyleCnt="3"/>
      <dgm:spPr>
        <a:blipFill>
          <a:blip xmlns:r="http://schemas.openxmlformats.org/officeDocument/2006/relationships" r:embed="rId5">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B4E4AA78-AB28-4CAF-8D59-B2E05EDB5D83}" type="pres">
      <dgm:prSet presAssocID="{9019282D-6C0C-42BC-B80E-3EF09B77C36F}" presName="spaceRect" presStyleCnt="0"/>
      <dgm:spPr/>
    </dgm:pt>
    <dgm:pt modelId="{2F1B2959-E355-4841-97F7-B59B75717409}" type="pres">
      <dgm:prSet presAssocID="{9019282D-6C0C-42BC-B80E-3EF09B77C36F}" presName="textRect" presStyleLbl="revTx" presStyleIdx="2" presStyleCnt="3">
        <dgm:presLayoutVars>
          <dgm:chMax val="1"/>
          <dgm:chPref val="1"/>
        </dgm:presLayoutVars>
      </dgm:prSet>
      <dgm:spPr/>
    </dgm:pt>
  </dgm:ptLst>
  <dgm:cxnLst>
    <dgm:cxn modelId="{E7D67C2F-FC19-460D-859D-BD71D9CA6FE5}" type="presOf" srcId="{20B06F8B-AA5F-4DEC-A7F6-6BD994E1F492}" destId="{84028011-F8A6-4626-A6A4-DDAA005058C0}" srcOrd="0" destOrd="0" presId="urn:microsoft.com/office/officeart/2018/2/layout/IconLabelList"/>
    <dgm:cxn modelId="{DE10D651-D593-4104-B5F0-B231E3997670}" type="presOf" srcId="{5C2ABEFF-B05D-48B9-AEDA-786DB2F538AC}" destId="{CBC4942C-F9A0-469A-B1C7-A511584ACB2C}" srcOrd="0" destOrd="0" presId="urn:microsoft.com/office/officeart/2018/2/layout/IconLabelList"/>
    <dgm:cxn modelId="{DBAD6A52-EF76-4DD2-9529-446E85FA4FFD}" type="presOf" srcId="{39D44B30-BFA1-4A26-A16F-7417EB946FB8}" destId="{54805CFE-5FC5-441B-A664-F765F1B97B09}" srcOrd="0" destOrd="0" presId="urn:microsoft.com/office/officeart/2018/2/layout/IconLabelList"/>
    <dgm:cxn modelId="{FC3E50A4-F6CD-423E-AC34-527344530FF2}" srcId="{20B06F8B-AA5F-4DEC-A7F6-6BD994E1F492}" destId="{9019282D-6C0C-42BC-B80E-3EF09B77C36F}" srcOrd="2" destOrd="0" parTransId="{FFF73CE8-FD67-4309-96DE-A9FCF05204CD}" sibTransId="{85697C52-BD24-45C0-9010-FE8764717B54}"/>
    <dgm:cxn modelId="{C49FEEA4-0C73-4D8A-BBBE-6BEF5171D271}" srcId="{20B06F8B-AA5F-4DEC-A7F6-6BD994E1F492}" destId="{39D44B30-BFA1-4A26-A16F-7417EB946FB8}" srcOrd="0" destOrd="0" parTransId="{D53EE61D-7E43-4CC7-A4DB-22A977770511}" sibTransId="{E218DB4A-FA74-4A79-9730-AD667FDBDD79}"/>
    <dgm:cxn modelId="{B98D60ED-DBA7-47D0-A8CF-6A012C24F6ED}" type="presOf" srcId="{9019282D-6C0C-42BC-B80E-3EF09B77C36F}" destId="{2F1B2959-E355-4841-97F7-B59B75717409}" srcOrd="0" destOrd="0" presId="urn:microsoft.com/office/officeart/2018/2/layout/IconLabelList"/>
    <dgm:cxn modelId="{CD011DFF-792D-4F3B-9654-1636CE31AE6F}" srcId="{20B06F8B-AA5F-4DEC-A7F6-6BD994E1F492}" destId="{5C2ABEFF-B05D-48B9-AEDA-786DB2F538AC}" srcOrd="1" destOrd="0" parTransId="{7EBB4068-D744-42A1-ABC5-B3633A960811}" sibTransId="{4F685974-1EBD-4D5B-AF92-D27EB5445EAF}"/>
    <dgm:cxn modelId="{0AA2C7FE-E433-49DE-B28D-E962DAFC4803}" type="presParOf" srcId="{84028011-F8A6-4626-A6A4-DDAA005058C0}" destId="{7E1932A3-8169-4002-A89C-86BD3941F3D2}" srcOrd="0" destOrd="0" presId="urn:microsoft.com/office/officeart/2018/2/layout/IconLabelList"/>
    <dgm:cxn modelId="{465D8890-2FD1-478E-B556-111DA936F374}" type="presParOf" srcId="{7E1932A3-8169-4002-A89C-86BD3941F3D2}" destId="{BE6FC6A6-B8E9-4C88-8731-CFF69B072A54}" srcOrd="0" destOrd="0" presId="urn:microsoft.com/office/officeart/2018/2/layout/IconLabelList"/>
    <dgm:cxn modelId="{A7F85CB0-11FA-4E18-B6AC-92F47D0222AD}" type="presParOf" srcId="{7E1932A3-8169-4002-A89C-86BD3941F3D2}" destId="{B632CF12-58E5-4F0F-BC64-9A9DA815D024}" srcOrd="1" destOrd="0" presId="urn:microsoft.com/office/officeart/2018/2/layout/IconLabelList"/>
    <dgm:cxn modelId="{27E4E816-A200-4506-B379-F8829E3424F0}" type="presParOf" srcId="{7E1932A3-8169-4002-A89C-86BD3941F3D2}" destId="{54805CFE-5FC5-441B-A664-F765F1B97B09}" srcOrd="2" destOrd="0" presId="urn:microsoft.com/office/officeart/2018/2/layout/IconLabelList"/>
    <dgm:cxn modelId="{5C53B5D2-F13F-479D-99C7-8AE37AA6E600}" type="presParOf" srcId="{84028011-F8A6-4626-A6A4-DDAA005058C0}" destId="{DDF79684-F0E9-4242-B383-DC06EA935D6C}" srcOrd="1" destOrd="0" presId="urn:microsoft.com/office/officeart/2018/2/layout/IconLabelList"/>
    <dgm:cxn modelId="{01649040-0E9A-4F4A-BCFD-B91B745B0F1E}" type="presParOf" srcId="{84028011-F8A6-4626-A6A4-DDAA005058C0}" destId="{4B1E0B55-8F93-44D4-BF5F-D8A802232884}" srcOrd="2" destOrd="0" presId="urn:microsoft.com/office/officeart/2018/2/layout/IconLabelList"/>
    <dgm:cxn modelId="{2C257CAE-4975-47C9-9998-74F5D38E71B2}" type="presParOf" srcId="{4B1E0B55-8F93-44D4-BF5F-D8A802232884}" destId="{9BE06DD5-78A0-47BA-B21B-2B7F3805ADFC}" srcOrd="0" destOrd="0" presId="urn:microsoft.com/office/officeart/2018/2/layout/IconLabelList"/>
    <dgm:cxn modelId="{D3C6D9ED-0C13-4D39-8C9D-9818795A5191}" type="presParOf" srcId="{4B1E0B55-8F93-44D4-BF5F-D8A802232884}" destId="{2841F8CC-661C-46DC-A931-139682F21DC7}" srcOrd="1" destOrd="0" presId="urn:microsoft.com/office/officeart/2018/2/layout/IconLabelList"/>
    <dgm:cxn modelId="{0E4F4412-0D8B-4CAB-A99C-0DBAF33DDBD1}" type="presParOf" srcId="{4B1E0B55-8F93-44D4-BF5F-D8A802232884}" destId="{CBC4942C-F9A0-469A-B1C7-A511584ACB2C}" srcOrd="2" destOrd="0" presId="urn:microsoft.com/office/officeart/2018/2/layout/IconLabelList"/>
    <dgm:cxn modelId="{A2DFBD6D-84E3-4DB3-8414-FFE6ACC3309C}" type="presParOf" srcId="{84028011-F8A6-4626-A6A4-DDAA005058C0}" destId="{6C620B5B-8CDA-4CC9-92E0-42F62D926E61}" srcOrd="3" destOrd="0" presId="urn:microsoft.com/office/officeart/2018/2/layout/IconLabelList"/>
    <dgm:cxn modelId="{6015AF49-1558-44F1-BC85-352BD78D54E5}" type="presParOf" srcId="{84028011-F8A6-4626-A6A4-DDAA005058C0}" destId="{B661E8A5-D71C-46D2-9D1F-EDC97E2144B6}" srcOrd="4" destOrd="0" presId="urn:microsoft.com/office/officeart/2018/2/layout/IconLabelList"/>
    <dgm:cxn modelId="{5D834E48-CAAF-42C5-8B92-8837DA087404}" type="presParOf" srcId="{B661E8A5-D71C-46D2-9D1F-EDC97E2144B6}" destId="{161EF049-34BD-4E8F-95AA-ADC2184CA9FE}" srcOrd="0" destOrd="0" presId="urn:microsoft.com/office/officeart/2018/2/layout/IconLabelList"/>
    <dgm:cxn modelId="{C6223BC6-7B84-4C02-B388-5B19A3B25B3B}" type="presParOf" srcId="{B661E8A5-D71C-46D2-9D1F-EDC97E2144B6}" destId="{B4E4AA78-AB28-4CAF-8D59-B2E05EDB5D83}" srcOrd="1" destOrd="0" presId="urn:microsoft.com/office/officeart/2018/2/layout/IconLabelList"/>
    <dgm:cxn modelId="{AB3A63BB-9613-41B1-9ABD-188FB1FC6062}" type="presParOf" srcId="{B661E8A5-D71C-46D2-9D1F-EDC97E2144B6}" destId="{2F1B2959-E355-4841-97F7-B59B7571740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B221F9-516A-46D7-BA31-0AB7E0BD72E3}"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92CA96D9-37FB-48CA-AB97-3AC4527AFC07}">
      <dgm:prSet/>
      <dgm:spPr/>
      <dgm:t>
        <a:bodyPr/>
        <a:lstStyle/>
        <a:p>
          <a:pPr>
            <a:lnSpc>
              <a:spcPct val="100000"/>
            </a:lnSpc>
          </a:pPr>
          <a:r>
            <a:rPr lang="en-GB" b="0" i="0"/>
            <a:t>Enables real-time communication and knowledge sharing among departments</a:t>
          </a:r>
          <a:endParaRPr lang="en-US"/>
        </a:p>
      </dgm:t>
    </dgm:pt>
    <dgm:pt modelId="{FEEDE49A-F144-4223-ABC6-A80ACBE1DA2B}" type="parTrans" cxnId="{6B3D052D-9C12-4999-B49E-CD81A2600998}">
      <dgm:prSet/>
      <dgm:spPr/>
      <dgm:t>
        <a:bodyPr/>
        <a:lstStyle/>
        <a:p>
          <a:endParaRPr lang="en-US"/>
        </a:p>
      </dgm:t>
    </dgm:pt>
    <dgm:pt modelId="{42B18C58-858E-4308-9EA6-5DBC5AD88EEA}" type="sibTrans" cxnId="{6B3D052D-9C12-4999-B49E-CD81A2600998}">
      <dgm:prSet/>
      <dgm:spPr/>
      <dgm:t>
        <a:bodyPr/>
        <a:lstStyle/>
        <a:p>
          <a:pPr>
            <a:lnSpc>
              <a:spcPct val="100000"/>
            </a:lnSpc>
          </a:pPr>
          <a:endParaRPr lang="en-US"/>
        </a:p>
      </dgm:t>
    </dgm:pt>
    <dgm:pt modelId="{7D70DEF0-55D7-4DD2-B0E8-49FFDBAB50B8}">
      <dgm:prSet/>
      <dgm:spPr/>
      <dgm:t>
        <a:bodyPr/>
        <a:lstStyle/>
        <a:p>
          <a:pPr>
            <a:lnSpc>
              <a:spcPct val="100000"/>
            </a:lnSpc>
          </a:pPr>
          <a:r>
            <a:rPr lang="en-GB" b="0" i="0"/>
            <a:t>Reduces duplication of effort and exclusion of departments from useful findings</a:t>
          </a:r>
          <a:endParaRPr lang="en-US"/>
        </a:p>
      </dgm:t>
    </dgm:pt>
    <dgm:pt modelId="{9CDBF2A5-2C70-48D9-AF27-402F4E54702F}" type="parTrans" cxnId="{D614C5A0-57FC-4BE1-88F9-9343ADB6B687}">
      <dgm:prSet/>
      <dgm:spPr/>
      <dgm:t>
        <a:bodyPr/>
        <a:lstStyle/>
        <a:p>
          <a:endParaRPr lang="en-US"/>
        </a:p>
      </dgm:t>
    </dgm:pt>
    <dgm:pt modelId="{8AD3E5FE-7F5C-4471-86E7-E25A95E69FE9}" type="sibTrans" cxnId="{D614C5A0-57FC-4BE1-88F9-9343ADB6B687}">
      <dgm:prSet/>
      <dgm:spPr/>
      <dgm:t>
        <a:bodyPr/>
        <a:lstStyle/>
        <a:p>
          <a:pPr>
            <a:lnSpc>
              <a:spcPct val="100000"/>
            </a:lnSpc>
          </a:pPr>
          <a:endParaRPr lang="en-US"/>
        </a:p>
      </dgm:t>
    </dgm:pt>
    <dgm:pt modelId="{BD380387-30D3-4A75-B8A5-BF42480596C5}">
      <dgm:prSet/>
      <dgm:spPr/>
      <dgm:t>
        <a:bodyPr/>
        <a:lstStyle/>
        <a:p>
          <a:pPr>
            <a:lnSpc>
              <a:spcPct val="100000"/>
            </a:lnSpc>
          </a:pPr>
          <a:r>
            <a:rPr lang="en-GB" b="0" i="0"/>
            <a:t>Departments involved: Product Design, UX, Research, Marketing</a:t>
          </a:r>
          <a:endParaRPr lang="en-US"/>
        </a:p>
      </dgm:t>
    </dgm:pt>
    <dgm:pt modelId="{A48030FF-FCD7-467D-8714-2CAE2C81A6BA}" type="parTrans" cxnId="{90A20A5B-5C3E-4D58-89CE-F4626D5CD550}">
      <dgm:prSet/>
      <dgm:spPr/>
      <dgm:t>
        <a:bodyPr/>
        <a:lstStyle/>
        <a:p>
          <a:endParaRPr lang="en-US"/>
        </a:p>
      </dgm:t>
    </dgm:pt>
    <dgm:pt modelId="{C1FE816E-1AE2-491A-B3EA-C91CD68AA520}" type="sibTrans" cxnId="{90A20A5B-5C3E-4D58-89CE-F4626D5CD550}">
      <dgm:prSet/>
      <dgm:spPr/>
      <dgm:t>
        <a:bodyPr/>
        <a:lstStyle/>
        <a:p>
          <a:pPr>
            <a:lnSpc>
              <a:spcPct val="100000"/>
            </a:lnSpc>
          </a:pPr>
          <a:endParaRPr lang="en-US"/>
        </a:p>
      </dgm:t>
    </dgm:pt>
    <dgm:pt modelId="{3913EAC2-52EF-4501-9CDF-9103A592C1CA}">
      <dgm:prSet/>
      <dgm:spPr/>
      <dgm:t>
        <a:bodyPr/>
        <a:lstStyle/>
        <a:p>
          <a:pPr>
            <a:lnSpc>
              <a:spcPct val="100000"/>
            </a:lnSpc>
          </a:pPr>
          <a:r>
            <a:rPr lang="en-GB" b="0" i="0"/>
            <a:t>Items shared: links, papers, books, videos, summaries, analysis</a:t>
          </a:r>
          <a:endParaRPr lang="en-US"/>
        </a:p>
      </dgm:t>
    </dgm:pt>
    <dgm:pt modelId="{1B5ACADD-0868-411D-A008-9AFEFCA0CCD1}" type="parTrans" cxnId="{CAFA3891-315D-4509-8E57-5952946B2527}">
      <dgm:prSet/>
      <dgm:spPr/>
      <dgm:t>
        <a:bodyPr/>
        <a:lstStyle/>
        <a:p>
          <a:endParaRPr lang="en-US"/>
        </a:p>
      </dgm:t>
    </dgm:pt>
    <dgm:pt modelId="{1CBB1596-E641-4660-8F90-C0EE704906D0}" type="sibTrans" cxnId="{CAFA3891-315D-4509-8E57-5952946B2527}">
      <dgm:prSet/>
      <dgm:spPr/>
      <dgm:t>
        <a:bodyPr/>
        <a:lstStyle/>
        <a:p>
          <a:pPr>
            <a:lnSpc>
              <a:spcPct val="100000"/>
            </a:lnSpc>
          </a:pPr>
          <a:endParaRPr lang="en-US"/>
        </a:p>
      </dgm:t>
    </dgm:pt>
    <dgm:pt modelId="{15B3EF46-FF98-47AC-8A31-14102D3D2A5D}">
      <dgm:prSet/>
      <dgm:spPr/>
      <dgm:t>
        <a:bodyPr/>
        <a:lstStyle/>
        <a:p>
          <a:pPr>
            <a:lnSpc>
              <a:spcPct val="100000"/>
            </a:lnSpc>
          </a:pPr>
          <a:r>
            <a:rPr lang="en-GB" b="0" i="0"/>
            <a:t>Current ad-hoc sharing methods: email, Teams, SharePoint, OneDrive, People First communities, Miro</a:t>
          </a:r>
          <a:endParaRPr lang="en-US"/>
        </a:p>
      </dgm:t>
    </dgm:pt>
    <dgm:pt modelId="{87675D5C-C700-405F-92FD-AEB87C5A3E4C}" type="parTrans" cxnId="{7EAFDD52-9FDF-4F57-BEA0-A2C10FE79CE0}">
      <dgm:prSet/>
      <dgm:spPr/>
      <dgm:t>
        <a:bodyPr/>
        <a:lstStyle/>
        <a:p>
          <a:endParaRPr lang="en-US"/>
        </a:p>
      </dgm:t>
    </dgm:pt>
    <dgm:pt modelId="{D51EBF6A-86CD-4D63-8FFC-1E01E8353A67}" type="sibTrans" cxnId="{7EAFDD52-9FDF-4F57-BEA0-A2C10FE79CE0}">
      <dgm:prSet/>
      <dgm:spPr/>
      <dgm:t>
        <a:bodyPr/>
        <a:lstStyle/>
        <a:p>
          <a:endParaRPr lang="en-US"/>
        </a:p>
      </dgm:t>
    </dgm:pt>
    <dgm:pt modelId="{D42C4E6D-C351-4952-BF6B-0103DADB4479}" type="pres">
      <dgm:prSet presAssocID="{8AB221F9-516A-46D7-BA31-0AB7E0BD72E3}" presName="root" presStyleCnt="0">
        <dgm:presLayoutVars>
          <dgm:dir/>
          <dgm:resizeHandles val="exact"/>
        </dgm:presLayoutVars>
      </dgm:prSet>
      <dgm:spPr/>
    </dgm:pt>
    <dgm:pt modelId="{FB7603F2-7C97-4227-93E1-B3E54F3F9290}" type="pres">
      <dgm:prSet presAssocID="{8AB221F9-516A-46D7-BA31-0AB7E0BD72E3}" presName="container" presStyleCnt="0">
        <dgm:presLayoutVars>
          <dgm:dir/>
          <dgm:resizeHandles val="exact"/>
        </dgm:presLayoutVars>
      </dgm:prSet>
      <dgm:spPr/>
    </dgm:pt>
    <dgm:pt modelId="{10208BCE-9D86-432A-BF1A-B6C34725E0D8}" type="pres">
      <dgm:prSet presAssocID="{92CA96D9-37FB-48CA-AB97-3AC4527AFC07}" presName="compNode" presStyleCnt="0"/>
      <dgm:spPr/>
    </dgm:pt>
    <dgm:pt modelId="{FC3AA859-FF6E-4265-A65E-1E70DEDF8D45}" type="pres">
      <dgm:prSet presAssocID="{92CA96D9-37FB-48CA-AB97-3AC4527AFC07}" presName="iconBgRect" presStyleLbl="bgShp" presStyleIdx="0" presStyleCnt="5"/>
      <dgm:spPr/>
    </dgm:pt>
    <dgm:pt modelId="{9F779329-96FD-4439-9F93-2AE84B394B30}" type="pres">
      <dgm:prSet presAssocID="{92CA96D9-37FB-48CA-AB97-3AC4527AFC0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at"/>
        </a:ext>
      </dgm:extLst>
    </dgm:pt>
    <dgm:pt modelId="{90E7B4AB-7C2D-4CF2-9B3A-0C78309B1651}" type="pres">
      <dgm:prSet presAssocID="{92CA96D9-37FB-48CA-AB97-3AC4527AFC07}" presName="spaceRect" presStyleCnt="0"/>
      <dgm:spPr/>
    </dgm:pt>
    <dgm:pt modelId="{24477DBE-01AC-4E7F-B70A-332C33D65129}" type="pres">
      <dgm:prSet presAssocID="{92CA96D9-37FB-48CA-AB97-3AC4527AFC07}" presName="textRect" presStyleLbl="revTx" presStyleIdx="0" presStyleCnt="5">
        <dgm:presLayoutVars>
          <dgm:chMax val="1"/>
          <dgm:chPref val="1"/>
        </dgm:presLayoutVars>
      </dgm:prSet>
      <dgm:spPr/>
    </dgm:pt>
    <dgm:pt modelId="{0F732C2D-9F20-436A-9D9A-D0CFF65125FB}" type="pres">
      <dgm:prSet presAssocID="{42B18C58-858E-4308-9EA6-5DBC5AD88EEA}" presName="sibTrans" presStyleLbl="sibTrans2D1" presStyleIdx="0" presStyleCnt="0"/>
      <dgm:spPr/>
    </dgm:pt>
    <dgm:pt modelId="{8BB2A4E4-B4EB-4A60-B306-CFF01442F2D5}" type="pres">
      <dgm:prSet presAssocID="{7D70DEF0-55D7-4DD2-B0E8-49FFDBAB50B8}" presName="compNode" presStyleCnt="0"/>
      <dgm:spPr/>
    </dgm:pt>
    <dgm:pt modelId="{CF8466B9-949F-4DAB-AFBA-A2C45DAF3CDA}" type="pres">
      <dgm:prSet presAssocID="{7D70DEF0-55D7-4DD2-B0E8-49FFDBAB50B8}" presName="iconBgRect" presStyleLbl="bgShp" presStyleIdx="1" presStyleCnt="5"/>
      <dgm:spPr/>
    </dgm:pt>
    <dgm:pt modelId="{75B2D1F4-5601-48DB-8E76-56BCD19BF9AF}" type="pres">
      <dgm:prSet presAssocID="{7D70DEF0-55D7-4DD2-B0E8-49FFDBAB50B8}"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954517D6-BE45-4C98-BB71-B6DD0E77277C}" type="pres">
      <dgm:prSet presAssocID="{7D70DEF0-55D7-4DD2-B0E8-49FFDBAB50B8}" presName="spaceRect" presStyleCnt="0"/>
      <dgm:spPr/>
    </dgm:pt>
    <dgm:pt modelId="{3AE090B7-822E-4DA0-A668-CFE094E6E918}" type="pres">
      <dgm:prSet presAssocID="{7D70DEF0-55D7-4DD2-B0E8-49FFDBAB50B8}" presName="textRect" presStyleLbl="revTx" presStyleIdx="1" presStyleCnt="5">
        <dgm:presLayoutVars>
          <dgm:chMax val="1"/>
          <dgm:chPref val="1"/>
        </dgm:presLayoutVars>
      </dgm:prSet>
      <dgm:spPr/>
    </dgm:pt>
    <dgm:pt modelId="{86F3E127-EC75-4143-B2CB-9DE5AB9E8657}" type="pres">
      <dgm:prSet presAssocID="{8AD3E5FE-7F5C-4471-86E7-E25A95E69FE9}" presName="sibTrans" presStyleLbl="sibTrans2D1" presStyleIdx="0" presStyleCnt="0"/>
      <dgm:spPr/>
    </dgm:pt>
    <dgm:pt modelId="{B97D9CC7-7064-4B4A-9ACB-2F22BE7362B7}" type="pres">
      <dgm:prSet presAssocID="{BD380387-30D3-4A75-B8A5-BF42480596C5}" presName="compNode" presStyleCnt="0"/>
      <dgm:spPr/>
    </dgm:pt>
    <dgm:pt modelId="{DF5CE870-3F56-49EF-8C84-D51D93BBB3CC}" type="pres">
      <dgm:prSet presAssocID="{BD380387-30D3-4A75-B8A5-BF42480596C5}" presName="iconBgRect" presStyleLbl="bgShp" presStyleIdx="2" presStyleCnt="5"/>
      <dgm:spPr/>
    </dgm:pt>
    <dgm:pt modelId="{BD32064E-FBFA-489C-8252-97FAFED46DF9}" type="pres">
      <dgm:prSet presAssocID="{BD380387-30D3-4A75-B8A5-BF42480596C5}"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ffice Worker"/>
        </a:ext>
      </dgm:extLst>
    </dgm:pt>
    <dgm:pt modelId="{188B8764-8636-4D24-8485-3D5C388E794C}" type="pres">
      <dgm:prSet presAssocID="{BD380387-30D3-4A75-B8A5-BF42480596C5}" presName="spaceRect" presStyleCnt="0"/>
      <dgm:spPr/>
    </dgm:pt>
    <dgm:pt modelId="{54598EED-0338-4F0F-85F7-8396A6C4613A}" type="pres">
      <dgm:prSet presAssocID="{BD380387-30D3-4A75-B8A5-BF42480596C5}" presName="textRect" presStyleLbl="revTx" presStyleIdx="2" presStyleCnt="5">
        <dgm:presLayoutVars>
          <dgm:chMax val="1"/>
          <dgm:chPref val="1"/>
        </dgm:presLayoutVars>
      </dgm:prSet>
      <dgm:spPr/>
    </dgm:pt>
    <dgm:pt modelId="{0A7FC5C3-6DAE-40A7-AF69-448557D8EB19}" type="pres">
      <dgm:prSet presAssocID="{C1FE816E-1AE2-491A-B3EA-C91CD68AA520}" presName="sibTrans" presStyleLbl="sibTrans2D1" presStyleIdx="0" presStyleCnt="0"/>
      <dgm:spPr/>
    </dgm:pt>
    <dgm:pt modelId="{62BC9B01-4070-4497-9210-FDD526B5EDCB}" type="pres">
      <dgm:prSet presAssocID="{3913EAC2-52EF-4501-9CDF-9103A592C1CA}" presName="compNode" presStyleCnt="0"/>
      <dgm:spPr/>
    </dgm:pt>
    <dgm:pt modelId="{30BBB70C-524F-44E8-A008-7551130CEBAF}" type="pres">
      <dgm:prSet presAssocID="{3913EAC2-52EF-4501-9CDF-9103A592C1CA}" presName="iconBgRect" presStyleLbl="bgShp" presStyleIdx="3" presStyleCnt="5"/>
      <dgm:spPr/>
    </dgm:pt>
    <dgm:pt modelId="{F60DAC77-566A-4E0F-9651-C6891C32BF51}" type="pres">
      <dgm:prSet presAssocID="{3913EAC2-52EF-4501-9CDF-9103A592C1C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aperclip"/>
        </a:ext>
      </dgm:extLst>
    </dgm:pt>
    <dgm:pt modelId="{920B19FA-B9B2-4BA1-A138-9589F34274BB}" type="pres">
      <dgm:prSet presAssocID="{3913EAC2-52EF-4501-9CDF-9103A592C1CA}" presName="spaceRect" presStyleCnt="0"/>
      <dgm:spPr/>
    </dgm:pt>
    <dgm:pt modelId="{71A6C3B3-400E-49FB-8981-CA2161F68CA3}" type="pres">
      <dgm:prSet presAssocID="{3913EAC2-52EF-4501-9CDF-9103A592C1CA}" presName="textRect" presStyleLbl="revTx" presStyleIdx="3" presStyleCnt="5">
        <dgm:presLayoutVars>
          <dgm:chMax val="1"/>
          <dgm:chPref val="1"/>
        </dgm:presLayoutVars>
      </dgm:prSet>
      <dgm:spPr/>
    </dgm:pt>
    <dgm:pt modelId="{4FC0C19A-8936-485C-A2E6-71823704F291}" type="pres">
      <dgm:prSet presAssocID="{1CBB1596-E641-4660-8F90-C0EE704906D0}" presName="sibTrans" presStyleLbl="sibTrans2D1" presStyleIdx="0" presStyleCnt="0"/>
      <dgm:spPr/>
    </dgm:pt>
    <dgm:pt modelId="{F027267C-C7C9-4AFF-9654-ED74883BCE72}" type="pres">
      <dgm:prSet presAssocID="{15B3EF46-FF98-47AC-8A31-14102D3D2A5D}" presName="compNode" presStyleCnt="0"/>
      <dgm:spPr/>
    </dgm:pt>
    <dgm:pt modelId="{576B512E-9670-4EDE-8CE6-E518342E3C51}" type="pres">
      <dgm:prSet presAssocID="{15B3EF46-FF98-47AC-8A31-14102D3D2A5D}" presName="iconBgRect" presStyleLbl="bgShp" presStyleIdx="4" presStyleCnt="5"/>
      <dgm:spPr/>
    </dgm:pt>
    <dgm:pt modelId="{47A3EA09-1A7D-4AB3-827F-4D3FCEF76ED5}" type="pres">
      <dgm:prSet presAssocID="{15B3EF46-FF98-47AC-8A31-14102D3D2A5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Robot"/>
        </a:ext>
      </dgm:extLst>
    </dgm:pt>
    <dgm:pt modelId="{EBACB268-FFF0-4172-B696-7F816ABB0B6B}" type="pres">
      <dgm:prSet presAssocID="{15B3EF46-FF98-47AC-8A31-14102D3D2A5D}" presName="spaceRect" presStyleCnt="0"/>
      <dgm:spPr/>
    </dgm:pt>
    <dgm:pt modelId="{FB8D30CE-2D3E-4AB3-888D-5A28726CCB59}" type="pres">
      <dgm:prSet presAssocID="{15B3EF46-FF98-47AC-8A31-14102D3D2A5D}" presName="textRect" presStyleLbl="revTx" presStyleIdx="4" presStyleCnt="5">
        <dgm:presLayoutVars>
          <dgm:chMax val="1"/>
          <dgm:chPref val="1"/>
        </dgm:presLayoutVars>
      </dgm:prSet>
      <dgm:spPr/>
    </dgm:pt>
  </dgm:ptLst>
  <dgm:cxnLst>
    <dgm:cxn modelId="{B814680A-124A-4F80-AEE7-A83B6DFB1529}" type="presOf" srcId="{8AB221F9-516A-46D7-BA31-0AB7E0BD72E3}" destId="{D42C4E6D-C351-4952-BF6B-0103DADB4479}" srcOrd="0" destOrd="0" presId="urn:microsoft.com/office/officeart/2018/2/layout/IconCircleList"/>
    <dgm:cxn modelId="{FE8A0B0E-4F54-412C-89B2-71331ABB2FB8}" type="presOf" srcId="{1CBB1596-E641-4660-8F90-C0EE704906D0}" destId="{4FC0C19A-8936-485C-A2E6-71823704F291}" srcOrd="0" destOrd="0" presId="urn:microsoft.com/office/officeart/2018/2/layout/IconCircleList"/>
    <dgm:cxn modelId="{A5B0681C-AD33-4B48-9ACC-20AEFFE48AC7}" type="presOf" srcId="{C1FE816E-1AE2-491A-B3EA-C91CD68AA520}" destId="{0A7FC5C3-6DAE-40A7-AF69-448557D8EB19}" srcOrd="0" destOrd="0" presId="urn:microsoft.com/office/officeart/2018/2/layout/IconCircleList"/>
    <dgm:cxn modelId="{6B3D052D-9C12-4999-B49E-CD81A2600998}" srcId="{8AB221F9-516A-46D7-BA31-0AB7E0BD72E3}" destId="{92CA96D9-37FB-48CA-AB97-3AC4527AFC07}" srcOrd="0" destOrd="0" parTransId="{FEEDE49A-F144-4223-ABC6-A80ACBE1DA2B}" sibTransId="{42B18C58-858E-4308-9EA6-5DBC5AD88EEA}"/>
    <dgm:cxn modelId="{F16A9E3F-0C4A-40CE-B277-85FCE14FFAE8}" type="presOf" srcId="{42B18C58-858E-4308-9EA6-5DBC5AD88EEA}" destId="{0F732C2D-9F20-436A-9D9A-D0CFF65125FB}" srcOrd="0" destOrd="0" presId="urn:microsoft.com/office/officeart/2018/2/layout/IconCircleList"/>
    <dgm:cxn modelId="{90A20A5B-5C3E-4D58-89CE-F4626D5CD550}" srcId="{8AB221F9-516A-46D7-BA31-0AB7E0BD72E3}" destId="{BD380387-30D3-4A75-B8A5-BF42480596C5}" srcOrd="2" destOrd="0" parTransId="{A48030FF-FCD7-467D-8714-2CAE2C81A6BA}" sibTransId="{C1FE816E-1AE2-491A-B3EA-C91CD68AA520}"/>
    <dgm:cxn modelId="{3AA1EC41-01B7-473A-A69F-BD79CC886242}" type="presOf" srcId="{8AD3E5FE-7F5C-4471-86E7-E25A95E69FE9}" destId="{86F3E127-EC75-4143-B2CB-9DE5AB9E8657}" srcOrd="0" destOrd="0" presId="urn:microsoft.com/office/officeart/2018/2/layout/IconCircleList"/>
    <dgm:cxn modelId="{DD64B749-6B56-4CBE-BBD4-23828ECF7D38}" type="presOf" srcId="{7D70DEF0-55D7-4DD2-B0E8-49FFDBAB50B8}" destId="{3AE090B7-822E-4DA0-A668-CFE094E6E918}" srcOrd="0" destOrd="0" presId="urn:microsoft.com/office/officeart/2018/2/layout/IconCircleList"/>
    <dgm:cxn modelId="{7EAFDD52-9FDF-4F57-BEA0-A2C10FE79CE0}" srcId="{8AB221F9-516A-46D7-BA31-0AB7E0BD72E3}" destId="{15B3EF46-FF98-47AC-8A31-14102D3D2A5D}" srcOrd="4" destOrd="0" parTransId="{87675D5C-C700-405F-92FD-AEB87C5A3E4C}" sibTransId="{D51EBF6A-86CD-4D63-8FFC-1E01E8353A67}"/>
    <dgm:cxn modelId="{A52E4882-AE12-45EC-85F0-0F572345506F}" type="presOf" srcId="{BD380387-30D3-4A75-B8A5-BF42480596C5}" destId="{54598EED-0338-4F0F-85F7-8396A6C4613A}" srcOrd="0" destOrd="0" presId="urn:microsoft.com/office/officeart/2018/2/layout/IconCircleList"/>
    <dgm:cxn modelId="{6ABC318F-763E-4E43-A7E9-0688800C925E}" type="presOf" srcId="{3913EAC2-52EF-4501-9CDF-9103A592C1CA}" destId="{71A6C3B3-400E-49FB-8981-CA2161F68CA3}" srcOrd="0" destOrd="0" presId="urn:microsoft.com/office/officeart/2018/2/layout/IconCircleList"/>
    <dgm:cxn modelId="{CAFA3891-315D-4509-8E57-5952946B2527}" srcId="{8AB221F9-516A-46D7-BA31-0AB7E0BD72E3}" destId="{3913EAC2-52EF-4501-9CDF-9103A592C1CA}" srcOrd="3" destOrd="0" parTransId="{1B5ACADD-0868-411D-A008-9AFEFCA0CCD1}" sibTransId="{1CBB1596-E641-4660-8F90-C0EE704906D0}"/>
    <dgm:cxn modelId="{D614C5A0-57FC-4BE1-88F9-9343ADB6B687}" srcId="{8AB221F9-516A-46D7-BA31-0AB7E0BD72E3}" destId="{7D70DEF0-55D7-4DD2-B0E8-49FFDBAB50B8}" srcOrd="1" destOrd="0" parTransId="{9CDBF2A5-2C70-48D9-AF27-402F4E54702F}" sibTransId="{8AD3E5FE-7F5C-4471-86E7-E25A95E69FE9}"/>
    <dgm:cxn modelId="{AA68DAA5-9824-4867-9A67-753E241D6586}" type="presOf" srcId="{92CA96D9-37FB-48CA-AB97-3AC4527AFC07}" destId="{24477DBE-01AC-4E7F-B70A-332C33D65129}" srcOrd="0" destOrd="0" presId="urn:microsoft.com/office/officeart/2018/2/layout/IconCircleList"/>
    <dgm:cxn modelId="{82BE05FA-3016-4DDC-8E77-A9AC5909466F}" type="presOf" srcId="{15B3EF46-FF98-47AC-8A31-14102D3D2A5D}" destId="{FB8D30CE-2D3E-4AB3-888D-5A28726CCB59}" srcOrd="0" destOrd="0" presId="urn:microsoft.com/office/officeart/2018/2/layout/IconCircleList"/>
    <dgm:cxn modelId="{BD8B1A57-B926-4F63-A572-818AB81F3EAC}" type="presParOf" srcId="{D42C4E6D-C351-4952-BF6B-0103DADB4479}" destId="{FB7603F2-7C97-4227-93E1-B3E54F3F9290}" srcOrd="0" destOrd="0" presId="urn:microsoft.com/office/officeart/2018/2/layout/IconCircleList"/>
    <dgm:cxn modelId="{9988D711-D224-4B22-AED0-F0D3D8B75947}" type="presParOf" srcId="{FB7603F2-7C97-4227-93E1-B3E54F3F9290}" destId="{10208BCE-9D86-432A-BF1A-B6C34725E0D8}" srcOrd="0" destOrd="0" presId="urn:microsoft.com/office/officeart/2018/2/layout/IconCircleList"/>
    <dgm:cxn modelId="{37DAA1AD-E5B1-47EE-B128-F1391AC6F7A4}" type="presParOf" srcId="{10208BCE-9D86-432A-BF1A-B6C34725E0D8}" destId="{FC3AA859-FF6E-4265-A65E-1E70DEDF8D45}" srcOrd="0" destOrd="0" presId="urn:microsoft.com/office/officeart/2018/2/layout/IconCircleList"/>
    <dgm:cxn modelId="{860D7F20-7ED5-4A7D-96C7-A37BDDD1B9D5}" type="presParOf" srcId="{10208BCE-9D86-432A-BF1A-B6C34725E0D8}" destId="{9F779329-96FD-4439-9F93-2AE84B394B30}" srcOrd="1" destOrd="0" presId="urn:microsoft.com/office/officeart/2018/2/layout/IconCircleList"/>
    <dgm:cxn modelId="{C843C741-24AB-481D-9825-D78FCC68B1A2}" type="presParOf" srcId="{10208BCE-9D86-432A-BF1A-B6C34725E0D8}" destId="{90E7B4AB-7C2D-4CF2-9B3A-0C78309B1651}" srcOrd="2" destOrd="0" presId="urn:microsoft.com/office/officeart/2018/2/layout/IconCircleList"/>
    <dgm:cxn modelId="{27905CF5-79F3-42D5-99BC-A3865404A6BF}" type="presParOf" srcId="{10208BCE-9D86-432A-BF1A-B6C34725E0D8}" destId="{24477DBE-01AC-4E7F-B70A-332C33D65129}" srcOrd="3" destOrd="0" presId="urn:microsoft.com/office/officeart/2018/2/layout/IconCircleList"/>
    <dgm:cxn modelId="{7668BF94-5DA3-4284-85FD-58267110A5A1}" type="presParOf" srcId="{FB7603F2-7C97-4227-93E1-B3E54F3F9290}" destId="{0F732C2D-9F20-436A-9D9A-D0CFF65125FB}" srcOrd="1" destOrd="0" presId="urn:microsoft.com/office/officeart/2018/2/layout/IconCircleList"/>
    <dgm:cxn modelId="{93312EEE-F38C-41C4-8981-C9D7858ADE64}" type="presParOf" srcId="{FB7603F2-7C97-4227-93E1-B3E54F3F9290}" destId="{8BB2A4E4-B4EB-4A60-B306-CFF01442F2D5}" srcOrd="2" destOrd="0" presId="urn:microsoft.com/office/officeart/2018/2/layout/IconCircleList"/>
    <dgm:cxn modelId="{CDC1B7A3-26E1-4969-88D2-AF417887884D}" type="presParOf" srcId="{8BB2A4E4-B4EB-4A60-B306-CFF01442F2D5}" destId="{CF8466B9-949F-4DAB-AFBA-A2C45DAF3CDA}" srcOrd="0" destOrd="0" presId="urn:microsoft.com/office/officeart/2018/2/layout/IconCircleList"/>
    <dgm:cxn modelId="{DE65FF6B-B297-4B90-962D-A4B76ECE4077}" type="presParOf" srcId="{8BB2A4E4-B4EB-4A60-B306-CFF01442F2D5}" destId="{75B2D1F4-5601-48DB-8E76-56BCD19BF9AF}" srcOrd="1" destOrd="0" presId="urn:microsoft.com/office/officeart/2018/2/layout/IconCircleList"/>
    <dgm:cxn modelId="{E722D924-09A4-4715-BAA7-6B88D8105C54}" type="presParOf" srcId="{8BB2A4E4-B4EB-4A60-B306-CFF01442F2D5}" destId="{954517D6-BE45-4C98-BB71-B6DD0E77277C}" srcOrd="2" destOrd="0" presId="urn:microsoft.com/office/officeart/2018/2/layout/IconCircleList"/>
    <dgm:cxn modelId="{C6C65635-EE60-4EEE-A458-BDECEB2C2B96}" type="presParOf" srcId="{8BB2A4E4-B4EB-4A60-B306-CFF01442F2D5}" destId="{3AE090B7-822E-4DA0-A668-CFE094E6E918}" srcOrd="3" destOrd="0" presId="urn:microsoft.com/office/officeart/2018/2/layout/IconCircleList"/>
    <dgm:cxn modelId="{FDFACA89-4E4F-45C7-B2B4-33F1CD7CD5C2}" type="presParOf" srcId="{FB7603F2-7C97-4227-93E1-B3E54F3F9290}" destId="{86F3E127-EC75-4143-B2CB-9DE5AB9E8657}" srcOrd="3" destOrd="0" presId="urn:microsoft.com/office/officeart/2018/2/layout/IconCircleList"/>
    <dgm:cxn modelId="{3D372131-12BB-46B5-ABB4-06DC32A7E24B}" type="presParOf" srcId="{FB7603F2-7C97-4227-93E1-B3E54F3F9290}" destId="{B97D9CC7-7064-4B4A-9ACB-2F22BE7362B7}" srcOrd="4" destOrd="0" presId="urn:microsoft.com/office/officeart/2018/2/layout/IconCircleList"/>
    <dgm:cxn modelId="{F6DBE273-CF88-4C49-99E6-F59FF101065E}" type="presParOf" srcId="{B97D9CC7-7064-4B4A-9ACB-2F22BE7362B7}" destId="{DF5CE870-3F56-49EF-8C84-D51D93BBB3CC}" srcOrd="0" destOrd="0" presId="urn:microsoft.com/office/officeart/2018/2/layout/IconCircleList"/>
    <dgm:cxn modelId="{4C50D8CB-A3EF-4F0C-976E-7DCC5B95942E}" type="presParOf" srcId="{B97D9CC7-7064-4B4A-9ACB-2F22BE7362B7}" destId="{BD32064E-FBFA-489C-8252-97FAFED46DF9}" srcOrd="1" destOrd="0" presId="urn:microsoft.com/office/officeart/2018/2/layout/IconCircleList"/>
    <dgm:cxn modelId="{834A19B3-128B-4B40-9F72-05CFDB63FECA}" type="presParOf" srcId="{B97D9CC7-7064-4B4A-9ACB-2F22BE7362B7}" destId="{188B8764-8636-4D24-8485-3D5C388E794C}" srcOrd="2" destOrd="0" presId="urn:microsoft.com/office/officeart/2018/2/layout/IconCircleList"/>
    <dgm:cxn modelId="{D179558C-C68C-481A-90F6-1E9388D524CC}" type="presParOf" srcId="{B97D9CC7-7064-4B4A-9ACB-2F22BE7362B7}" destId="{54598EED-0338-4F0F-85F7-8396A6C4613A}" srcOrd="3" destOrd="0" presId="urn:microsoft.com/office/officeart/2018/2/layout/IconCircleList"/>
    <dgm:cxn modelId="{5B60F341-5A87-4064-8D1B-BE30242E0AF0}" type="presParOf" srcId="{FB7603F2-7C97-4227-93E1-B3E54F3F9290}" destId="{0A7FC5C3-6DAE-40A7-AF69-448557D8EB19}" srcOrd="5" destOrd="0" presId="urn:microsoft.com/office/officeart/2018/2/layout/IconCircleList"/>
    <dgm:cxn modelId="{62C08DC9-5AA8-4118-A84D-DFFF94080446}" type="presParOf" srcId="{FB7603F2-7C97-4227-93E1-B3E54F3F9290}" destId="{62BC9B01-4070-4497-9210-FDD526B5EDCB}" srcOrd="6" destOrd="0" presId="urn:microsoft.com/office/officeart/2018/2/layout/IconCircleList"/>
    <dgm:cxn modelId="{EC1B7437-9422-457A-80C2-2DF0B4AB4534}" type="presParOf" srcId="{62BC9B01-4070-4497-9210-FDD526B5EDCB}" destId="{30BBB70C-524F-44E8-A008-7551130CEBAF}" srcOrd="0" destOrd="0" presId="urn:microsoft.com/office/officeart/2018/2/layout/IconCircleList"/>
    <dgm:cxn modelId="{0BF357D4-C059-459A-B6D7-D1F1EBE5803A}" type="presParOf" srcId="{62BC9B01-4070-4497-9210-FDD526B5EDCB}" destId="{F60DAC77-566A-4E0F-9651-C6891C32BF51}" srcOrd="1" destOrd="0" presId="urn:microsoft.com/office/officeart/2018/2/layout/IconCircleList"/>
    <dgm:cxn modelId="{E2099937-D5DF-4EF0-B657-8554410D5665}" type="presParOf" srcId="{62BC9B01-4070-4497-9210-FDD526B5EDCB}" destId="{920B19FA-B9B2-4BA1-A138-9589F34274BB}" srcOrd="2" destOrd="0" presId="urn:microsoft.com/office/officeart/2018/2/layout/IconCircleList"/>
    <dgm:cxn modelId="{6CF724CB-ACDA-439E-B3BF-111BCC5991B2}" type="presParOf" srcId="{62BC9B01-4070-4497-9210-FDD526B5EDCB}" destId="{71A6C3B3-400E-49FB-8981-CA2161F68CA3}" srcOrd="3" destOrd="0" presId="urn:microsoft.com/office/officeart/2018/2/layout/IconCircleList"/>
    <dgm:cxn modelId="{B4653F47-F720-4409-8082-5E564DFC77E8}" type="presParOf" srcId="{FB7603F2-7C97-4227-93E1-B3E54F3F9290}" destId="{4FC0C19A-8936-485C-A2E6-71823704F291}" srcOrd="7" destOrd="0" presId="urn:microsoft.com/office/officeart/2018/2/layout/IconCircleList"/>
    <dgm:cxn modelId="{50A726B7-171D-4ABA-B1B0-BEE0C6E8FA40}" type="presParOf" srcId="{FB7603F2-7C97-4227-93E1-B3E54F3F9290}" destId="{F027267C-C7C9-4AFF-9654-ED74883BCE72}" srcOrd="8" destOrd="0" presId="urn:microsoft.com/office/officeart/2018/2/layout/IconCircleList"/>
    <dgm:cxn modelId="{C50265B4-E64B-4528-B1C2-3ACC46ADCDD5}" type="presParOf" srcId="{F027267C-C7C9-4AFF-9654-ED74883BCE72}" destId="{576B512E-9670-4EDE-8CE6-E518342E3C51}" srcOrd="0" destOrd="0" presId="urn:microsoft.com/office/officeart/2018/2/layout/IconCircleList"/>
    <dgm:cxn modelId="{4B78F2F1-82C5-4DA8-B48F-5AEE1D7823AD}" type="presParOf" srcId="{F027267C-C7C9-4AFF-9654-ED74883BCE72}" destId="{47A3EA09-1A7D-4AB3-827F-4D3FCEF76ED5}" srcOrd="1" destOrd="0" presId="urn:microsoft.com/office/officeart/2018/2/layout/IconCircleList"/>
    <dgm:cxn modelId="{6E5213AD-5B00-416D-A560-E0A4926F6D95}" type="presParOf" srcId="{F027267C-C7C9-4AFF-9654-ED74883BCE72}" destId="{EBACB268-FFF0-4172-B696-7F816ABB0B6B}" srcOrd="2" destOrd="0" presId="urn:microsoft.com/office/officeart/2018/2/layout/IconCircleList"/>
    <dgm:cxn modelId="{322651EF-F566-4CA3-A089-58841829ADF4}" type="presParOf" srcId="{F027267C-C7C9-4AFF-9654-ED74883BCE72}" destId="{FB8D30CE-2D3E-4AB3-888D-5A28726CCB59}" srcOrd="3" destOrd="0" presId="urn:microsoft.com/office/officeart/2018/2/layout/IconCircle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F672183-C029-4072-A8AC-44C8199A2D62}" type="doc">
      <dgm:prSet loTypeId="urn:microsoft.com/office/officeart/2018/2/layout/IconCircleList" loCatId="icon" qsTypeId="urn:microsoft.com/office/officeart/2005/8/quickstyle/simple1" qsCatId="simple" csTypeId="urn:microsoft.com/office/officeart/2018/5/colors/Iconchunking_neutralicon_accent5_2" csCatId="accent5" phldr="1"/>
      <dgm:spPr/>
      <dgm:t>
        <a:bodyPr/>
        <a:lstStyle/>
        <a:p>
          <a:endParaRPr lang="en-US"/>
        </a:p>
      </dgm:t>
    </dgm:pt>
    <dgm:pt modelId="{6A42C4C8-EDDC-43CE-835E-DDF783457B6C}">
      <dgm:prSet/>
      <dgm:spPr/>
      <dgm:t>
        <a:bodyPr/>
        <a:lstStyle/>
        <a:p>
          <a:pPr>
            <a:lnSpc>
              <a:spcPct val="100000"/>
            </a:lnSpc>
          </a:pPr>
          <a:r>
            <a:rPr lang="en-GB" dirty="0"/>
            <a:t>Departments to manage and tag content.</a:t>
          </a:r>
          <a:endParaRPr lang="en-US" dirty="0"/>
        </a:p>
      </dgm:t>
    </dgm:pt>
    <dgm:pt modelId="{CB410B79-F872-4DC3-A7B4-A691772710C1}" type="parTrans" cxnId="{48F7FA3C-DFE5-4F7D-88B4-019C7A3F7C1D}">
      <dgm:prSet/>
      <dgm:spPr/>
      <dgm:t>
        <a:bodyPr/>
        <a:lstStyle/>
        <a:p>
          <a:endParaRPr lang="en-US"/>
        </a:p>
      </dgm:t>
    </dgm:pt>
    <dgm:pt modelId="{7245A225-D9BA-4095-A294-627468EA3A0C}" type="sibTrans" cxnId="{48F7FA3C-DFE5-4F7D-88B4-019C7A3F7C1D}">
      <dgm:prSet/>
      <dgm:spPr/>
      <dgm:t>
        <a:bodyPr/>
        <a:lstStyle/>
        <a:p>
          <a:pPr>
            <a:lnSpc>
              <a:spcPct val="100000"/>
            </a:lnSpc>
          </a:pPr>
          <a:endParaRPr lang="en-US"/>
        </a:p>
      </dgm:t>
    </dgm:pt>
    <dgm:pt modelId="{62F831E3-CCED-4EE1-B940-3004C6FF90DD}">
      <dgm:prSet/>
      <dgm:spPr/>
      <dgm:t>
        <a:bodyPr/>
        <a:lstStyle/>
        <a:p>
          <a:pPr>
            <a:lnSpc>
              <a:spcPct val="100000"/>
            </a:lnSpc>
          </a:pPr>
          <a:r>
            <a:rPr lang="en-GB" dirty="0"/>
            <a:t>Simplistic searching of content to allow users to use subjects.</a:t>
          </a:r>
          <a:endParaRPr lang="en-US" dirty="0"/>
        </a:p>
      </dgm:t>
    </dgm:pt>
    <dgm:pt modelId="{7343F085-11A8-4BC1-B50E-638988740C72}" type="parTrans" cxnId="{C1C855FC-3602-4711-BCB4-ABB730B45E35}">
      <dgm:prSet/>
      <dgm:spPr/>
      <dgm:t>
        <a:bodyPr/>
        <a:lstStyle/>
        <a:p>
          <a:endParaRPr lang="en-US"/>
        </a:p>
      </dgm:t>
    </dgm:pt>
    <dgm:pt modelId="{3AE04936-8843-4013-A454-0BF3F857E208}" type="sibTrans" cxnId="{C1C855FC-3602-4711-BCB4-ABB730B45E35}">
      <dgm:prSet/>
      <dgm:spPr/>
      <dgm:t>
        <a:bodyPr/>
        <a:lstStyle/>
        <a:p>
          <a:pPr>
            <a:lnSpc>
              <a:spcPct val="100000"/>
            </a:lnSpc>
          </a:pPr>
          <a:endParaRPr lang="en-US"/>
        </a:p>
      </dgm:t>
    </dgm:pt>
    <dgm:pt modelId="{688FB271-8EA3-4856-AA06-1292BF55B738}">
      <dgm:prSet/>
      <dgm:spPr/>
      <dgm:t>
        <a:bodyPr/>
        <a:lstStyle/>
        <a:p>
          <a:pPr>
            <a:lnSpc>
              <a:spcPct val="100000"/>
            </a:lnSpc>
          </a:pPr>
          <a:r>
            <a:rPr lang="en-GB" dirty="0"/>
            <a:t>Provide basic content structure and types to allow for manageable knowledge resources.</a:t>
          </a:r>
          <a:endParaRPr lang="en-US" dirty="0"/>
        </a:p>
      </dgm:t>
    </dgm:pt>
    <dgm:pt modelId="{066B92BB-E953-412A-B64E-CB1A6F402180}" type="parTrans" cxnId="{563EAD14-06BA-477F-8860-872DA92EA8C7}">
      <dgm:prSet/>
      <dgm:spPr/>
      <dgm:t>
        <a:bodyPr/>
        <a:lstStyle/>
        <a:p>
          <a:endParaRPr lang="en-US"/>
        </a:p>
      </dgm:t>
    </dgm:pt>
    <dgm:pt modelId="{D6476340-3DC5-4DE7-9DB1-8CBFA3A11646}" type="sibTrans" cxnId="{563EAD14-06BA-477F-8860-872DA92EA8C7}">
      <dgm:prSet/>
      <dgm:spPr/>
      <dgm:t>
        <a:bodyPr/>
        <a:lstStyle/>
        <a:p>
          <a:endParaRPr lang="en-US"/>
        </a:p>
      </dgm:t>
    </dgm:pt>
    <dgm:pt modelId="{A47737F4-939B-4C04-BA5A-1526A123C5DB}" type="pres">
      <dgm:prSet presAssocID="{AF672183-C029-4072-A8AC-44C8199A2D62}" presName="root" presStyleCnt="0">
        <dgm:presLayoutVars>
          <dgm:dir/>
          <dgm:resizeHandles val="exact"/>
        </dgm:presLayoutVars>
      </dgm:prSet>
      <dgm:spPr/>
    </dgm:pt>
    <dgm:pt modelId="{B5E5B53C-12AE-45F8-86F2-2C04B41408F7}" type="pres">
      <dgm:prSet presAssocID="{AF672183-C029-4072-A8AC-44C8199A2D62}" presName="container" presStyleCnt="0">
        <dgm:presLayoutVars>
          <dgm:dir/>
          <dgm:resizeHandles val="exact"/>
        </dgm:presLayoutVars>
      </dgm:prSet>
      <dgm:spPr/>
    </dgm:pt>
    <dgm:pt modelId="{D10ED2CA-C273-484D-BE3C-4B641861A502}" type="pres">
      <dgm:prSet presAssocID="{6A42C4C8-EDDC-43CE-835E-DDF783457B6C}" presName="compNode" presStyleCnt="0"/>
      <dgm:spPr/>
    </dgm:pt>
    <dgm:pt modelId="{6803CEB3-B6FC-482C-B4FD-B64AC0B1F050}" type="pres">
      <dgm:prSet presAssocID="{6A42C4C8-EDDC-43CE-835E-DDF783457B6C}" presName="iconBgRect" presStyleLbl="bgShp" presStyleIdx="0" presStyleCnt="3"/>
      <dgm:spPr/>
    </dgm:pt>
    <dgm:pt modelId="{EA1A68BE-1796-414C-9E48-219892325953}" type="pres">
      <dgm:prSet presAssocID="{6A42C4C8-EDDC-43CE-835E-DDF783457B6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mark"/>
        </a:ext>
      </dgm:extLst>
    </dgm:pt>
    <dgm:pt modelId="{849BF095-1152-4F7E-88EC-90B8C5A8EA90}" type="pres">
      <dgm:prSet presAssocID="{6A42C4C8-EDDC-43CE-835E-DDF783457B6C}" presName="spaceRect" presStyleCnt="0"/>
      <dgm:spPr/>
    </dgm:pt>
    <dgm:pt modelId="{D242FD8B-33E2-4C15-8C74-2D0662C8FAF9}" type="pres">
      <dgm:prSet presAssocID="{6A42C4C8-EDDC-43CE-835E-DDF783457B6C}" presName="textRect" presStyleLbl="revTx" presStyleIdx="0" presStyleCnt="3">
        <dgm:presLayoutVars>
          <dgm:chMax val="1"/>
          <dgm:chPref val="1"/>
        </dgm:presLayoutVars>
      </dgm:prSet>
      <dgm:spPr/>
    </dgm:pt>
    <dgm:pt modelId="{DB9757FD-1E95-47EA-9D91-BBF79731459D}" type="pres">
      <dgm:prSet presAssocID="{7245A225-D9BA-4095-A294-627468EA3A0C}" presName="sibTrans" presStyleLbl="sibTrans2D1" presStyleIdx="0" presStyleCnt="0"/>
      <dgm:spPr/>
    </dgm:pt>
    <dgm:pt modelId="{7AAB9EE6-BFD6-4E4C-9636-C89801293CD1}" type="pres">
      <dgm:prSet presAssocID="{62F831E3-CCED-4EE1-B940-3004C6FF90DD}" presName="compNode" presStyleCnt="0"/>
      <dgm:spPr/>
    </dgm:pt>
    <dgm:pt modelId="{B82DD63B-AEB4-446C-A483-F0B7AE788FD0}" type="pres">
      <dgm:prSet presAssocID="{62F831E3-CCED-4EE1-B940-3004C6FF90DD}" presName="iconBgRect" presStyleLbl="bgShp" presStyleIdx="1" presStyleCnt="3"/>
      <dgm:spPr/>
    </dgm:pt>
    <dgm:pt modelId="{D1BBE89D-98F1-4946-B49B-150133108960}" type="pres">
      <dgm:prSet presAssocID="{62F831E3-CCED-4EE1-B940-3004C6FF90D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esearch"/>
        </a:ext>
      </dgm:extLst>
    </dgm:pt>
    <dgm:pt modelId="{4D5DB7D7-C1F1-4751-9B9B-8D4B891129A2}" type="pres">
      <dgm:prSet presAssocID="{62F831E3-CCED-4EE1-B940-3004C6FF90DD}" presName="spaceRect" presStyleCnt="0"/>
      <dgm:spPr/>
    </dgm:pt>
    <dgm:pt modelId="{32F6AB56-9A32-473D-8055-4B0330A1C0AF}" type="pres">
      <dgm:prSet presAssocID="{62F831E3-CCED-4EE1-B940-3004C6FF90DD}" presName="textRect" presStyleLbl="revTx" presStyleIdx="1" presStyleCnt="3">
        <dgm:presLayoutVars>
          <dgm:chMax val="1"/>
          <dgm:chPref val="1"/>
        </dgm:presLayoutVars>
      </dgm:prSet>
      <dgm:spPr/>
    </dgm:pt>
    <dgm:pt modelId="{5D63812C-B417-4E22-B614-327E28D717C5}" type="pres">
      <dgm:prSet presAssocID="{3AE04936-8843-4013-A454-0BF3F857E208}" presName="sibTrans" presStyleLbl="sibTrans2D1" presStyleIdx="0" presStyleCnt="0"/>
      <dgm:spPr/>
    </dgm:pt>
    <dgm:pt modelId="{6DA1FB34-CF6F-4AB6-A064-4E92BAA59A2D}" type="pres">
      <dgm:prSet presAssocID="{688FB271-8EA3-4856-AA06-1292BF55B738}" presName="compNode" presStyleCnt="0"/>
      <dgm:spPr/>
    </dgm:pt>
    <dgm:pt modelId="{1AE63D5E-B8F6-4EB5-8E0A-A69529794536}" type="pres">
      <dgm:prSet presAssocID="{688FB271-8EA3-4856-AA06-1292BF55B738}" presName="iconBgRect" presStyleLbl="bgShp" presStyleIdx="2" presStyleCnt="3"/>
      <dgm:spPr/>
    </dgm:pt>
    <dgm:pt modelId="{1D2C41D9-EC27-447B-9368-1F570940C07C}" type="pres">
      <dgm:prSet presAssocID="{688FB271-8EA3-4856-AA06-1292BF55B73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ooks"/>
        </a:ext>
      </dgm:extLst>
    </dgm:pt>
    <dgm:pt modelId="{3822D294-A8F4-455B-90DD-1234C8CE5446}" type="pres">
      <dgm:prSet presAssocID="{688FB271-8EA3-4856-AA06-1292BF55B738}" presName="spaceRect" presStyleCnt="0"/>
      <dgm:spPr/>
    </dgm:pt>
    <dgm:pt modelId="{D7E65758-B09F-491A-A998-CC362531ACF8}" type="pres">
      <dgm:prSet presAssocID="{688FB271-8EA3-4856-AA06-1292BF55B738}" presName="textRect" presStyleLbl="revTx" presStyleIdx="2" presStyleCnt="3">
        <dgm:presLayoutVars>
          <dgm:chMax val="1"/>
          <dgm:chPref val="1"/>
        </dgm:presLayoutVars>
      </dgm:prSet>
      <dgm:spPr/>
    </dgm:pt>
  </dgm:ptLst>
  <dgm:cxnLst>
    <dgm:cxn modelId="{563EAD14-06BA-477F-8860-872DA92EA8C7}" srcId="{AF672183-C029-4072-A8AC-44C8199A2D62}" destId="{688FB271-8EA3-4856-AA06-1292BF55B738}" srcOrd="2" destOrd="0" parTransId="{066B92BB-E953-412A-B64E-CB1A6F402180}" sibTransId="{D6476340-3DC5-4DE7-9DB1-8CBFA3A11646}"/>
    <dgm:cxn modelId="{69EBE32C-2238-49D3-98C4-94FC43447119}" type="presOf" srcId="{AF672183-C029-4072-A8AC-44C8199A2D62}" destId="{A47737F4-939B-4C04-BA5A-1526A123C5DB}" srcOrd="0" destOrd="0" presId="urn:microsoft.com/office/officeart/2018/2/layout/IconCircleList"/>
    <dgm:cxn modelId="{48F7FA3C-DFE5-4F7D-88B4-019C7A3F7C1D}" srcId="{AF672183-C029-4072-A8AC-44C8199A2D62}" destId="{6A42C4C8-EDDC-43CE-835E-DDF783457B6C}" srcOrd="0" destOrd="0" parTransId="{CB410B79-F872-4DC3-A7B4-A691772710C1}" sibTransId="{7245A225-D9BA-4095-A294-627468EA3A0C}"/>
    <dgm:cxn modelId="{420FAC8F-182B-4274-9B69-82601F278372}" type="presOf" srcId="{7245A225-D9BA-4095-A294-627468EA3A0C}" destId="{DB9757FD-1E95-47EA-9D91-BBF79731459D}" srcOrd="0" destOrd="0" presId="urn:microsoft.com/office/officeart/2018/2/layout/IconCircleList"/>
    <dgm:cxn modelId="{201D9490-6DD9-4DE7-A8AB-61E03F55919D}" type="presOf" srcId="{3AE04936-8843-4013-A454-0BF3F857E208}" destId="{5D63812C-B417-4E22-B614-327E28D717C5}" srcOrd="0" destOrd="0" presId="urn:microsoft.com/office/officeart/2018/2/layout/IconCircleList"/>
    <dgm:cxn modelId="{4063F9A1-55E5-4D41-B103-ED8767ED512F}" type="presOf" srcId="{688FB271-8EA3-4856-AA06-1292BF55B738}" destId="{D7E65758-B09F-491A-A998-CC362531ACF8}" srcOrd="0" destOrd="0" presId="urn:microsoft.com/office/officeart/2018/2/layout/IconCircleList"/>
    <dgm:cxn modelId="{B990E2EB-029C-4401-BCE4-059D2D9287B9}" type="presOf" srcId="{6A42C4C8-EDDC-43CE-835E-DDF783457B6C}" destId="{D242FD8B-33E2-4C15-8C74-2D0662C8FAF9}" srcOrd="0" destOrd="0" presId="urn:microsoft.com/office/officeart/2018/2/layout/IconCircleList"/>
    <dgm:cxn modelId="{C1C855FC-3602-4711-BCB4-ABB730B45E35}" srcId="{AF672183-C029-4072-A8AC-44C8199A2D62}" destId="{62F831E3-CCED-4EE1-B940-3004C6FF90DD}" srcOrd="1" destOrd="0" parTransId="{7343F085-11A8-4BC1-B50E-638988740C72}" sibTransId="{3AE04936-8843-4013-A454-0BF3F857E208}"/>
    <dgm:cxn modelId="{C0ED41FD-D712-4985-98EB-43971BCF4C2B}" type="presOf" srcId="{62F831E3-CCED-4EE1-B940-3004C6FF90DD}" destId="{32F6AB56-9A32-473D-8055-4B0330A1C0AF}" srcOrd="0" destOrd="0" presId="urn:microsoft.com/office/officeart/2018/2/layout/IconCircleList"/>
    <dgm:cxn modelId="{08807368-9915-4927-840A-FDF3FFDD2E82}" type="presParOf" srcId="{A47737F4-939B-4C04-BA5A-1526A123C5DB}" destId="{B5E5B53C-12AE-45F8-86F2-2C04B41408F7}" srcOrd="0" destOrd="0" presId="urn:microsoft.com/office/officeart/2018/2/layout/IconCircleList"/>
    <dgm:cxn modelId="{CF745F9C-D472-4136-8C0A-4E013FC2DCE4}" type="presParOf" srcId="{B5E5B53C-12AE-45F8-86F2-2C04B41408F7}" destId="{D10ED2CA-C273-484D-BE3C-4B641861A502}" srcOrd="0" destOrd="0" presId="urn:microsoft.com/office/officeart/2018/2/layout/IconCircleList"/>
    <dgm:cxn modelId="{A6F6DC04-B344-4E43-91CF-C4F383FCF69B}" type="presParOf" srcId="{D10ED2CA-C273-484D-BE3C-4B641861A502}" destId="{6803CEB3-B6FC-482C-B4FD-B64AC0B1F050}" srcOrd="0" destOrd="0" presId="urn:microsoft.com/office/officeart/2018/2/layout/IconCircleList"/>
    <dgm:cxn modelId="{1AA00BBA-757E-4768-A23E-880B71F9948A}" type="presParOf" srcId="{D10ED2CA-C273-484D-BE3C-4B641861A502}" destId="{EA1A68BE-1796-414C-9E48-219892325953}" srcOrd="1" destOrd="0" presId="urn:microsoft.com/office/officeart/2018/2/layout/IconCircleList"/>
    <dgm:cxn modelId="{95F06F94-8059-4ECB-83B0-87418B11EF2B}" type="presParOf" srcId="{D10ED2CA-C273-484D-BE3C-4B641861A502}" destId="{849BF095-1152-4F7E-88EC-90B8C5A8EA90}" srcOrd="2" destOrd="0" presId="urn:microsoft.com/office/officeart/2018/2/layout/IconCircleList"/>
    <dgm:cxn modelId="{FF147161-8E88-4317-8C2B-CAE02E6A4470}" type="presParOf" srcId="{D10ED2CA-C273-484D-BE3C-4B641861A502}" destId="{D242FD8B-33E2-4C15-8C74-2D0662C8FAF9}" srcOrd="3" destOrd="0" presId="urn:microsoft.com/office/officeart/2018/2/layout/IconCircleList"/>
    <dgm:cxn modelId="{F4AF9DD6-0389-457C-B9BC-DFF785F0072B}" type="presParOf" srcId="{B5E5B53C-12AE-45F8-86F2-2C04B41408F7}" destId="{DB9757FD-1E95-47EA-9D91-BBF79731459D}" srcOrd="1" destOrd="0" presId="urn:microsoft.com/office/officeart/2018/2/layout/IconCircleList"/>
    <dgm:cxn modelId="{C140754D-9618-4759-8159-4BC30CD00CAC}" type="presParOf" srcId="{B5E5B53C-12AE-45F8-86F2-2C04B41408F7}" destId="{7AAB9EE6-BFD6-4E4C-9636-C89801293CD1}" srcOrd="2" destOrd="0" presId="urn:microsoft.com/office/officeart/2018/2/layout/IconCircleList"/>
    <dgm:cxn modelId="{A2A80824-AAE9-4A5E-B322-9FF02BAC2DA3}" type="presParOf" srcId="{7AAB9EE6-BFD6-4E4C-9636-C89801293CD1}" destId="{B82DD63B-AEB4-446C-A483-F0B7AE788FD0}" srcOrd="0" destOrd="0" presId="urn:microsoft.com/office/officeart/2018/2/layout/IconCircleList"/>
    <dgm:cxn modelId="{2A5C9FCA-1D6C-41B2-87BC-6073D35CE51E}" type="presParOf" srcId="{7AAB9EE6-BFD6-4E4C-9636-C89801293CD1}" destId="{D1BBE89D-98F1-4946-B49B-150133108960}" srcOrd="1" destOrd="0" presId="urn:microsoft.com/office/officeart/2018/2/layout/IconCircleList"/>
    <dgm:cxn modelId="{DD1F4A52-3111-432C-A627-E191A780C659}" type="presParOf" srcId="{7AAB9EE6-BFD6-4E4C-9636-C89801293CD1}" destId="{4D5DB7D7-C1F1-4751-9B9B-8D4B891129A2}" srcOrd="2" destOrd="0" presId="urn:microsoft.com/office/officeart/2018/2/layout/IconCircleList"/>
    <dgm:cxn modelId="{0F46E496-AE72-427B-A116-E6120483E0C6}" type="presParOf" srcId="{7AAB9EE6-BFD6-4E4C-9636-C89801293CD1}" destId="{32F6AB56-9A32-473D-8055-4B0330A1C0AF}" srcOrd="3" destOrd="0" presId="urn:microsoft.com/office/officeart/2018/2/layout/IconCircleList"/>
    <dgm:cxn modelId="{E1F9AF7E-C032-47EF-A22C-6CA775B6AC9D}" type="presParOf" srcId="{B5E5B53C-12AE-45F8-86F2-2C04B41408F7}" destId="{5D63812C-B417-4E22-B614-327E28D717C5}" srcOrd="3" destOrd="0" presId="urn:microsoft.com/office/officeart/2018/2/layout/IconCircleList"/>
    <dgm:cxn modelId="{42CE36E1-E48E-474F-9379-A2D19FED470F}" type="presParOf" srcId="{B5E5B53C-12AE-45F8-86F2-2C04B41408F7}" destId="{6DA1FB34-CF6F-4AB6-A064-4E92BAA59A2D}" srcOrd="4" destOrd="0" presId="urn:microsoft.com/office/officeart/2018/2/layout/IconCircleList"/>
    <dgm:cxn modelId="{55B23E14-A31A-40DC-96BF-A389873606B7}" type="presParOf" srcId="{6DA1FB34-CF6F-4AB6-A064-4E92BAA59A2D}" destId="{1AE63D5E-B8F6-4EB5-8E0A-A69529794536}" srcOrd="0" destOrd="0" presId="urn:microsoft.com/office/officeart/2018/2/layout/IconCircleList"/>
    <dgm:cxn modelId="{C3878DD0-826F-44BB-8ECD-C5FEF44DD5E8}" type="presParOf" srcId="{6DA1FB34-CF6F-4AB6-A064-4E92BAA59A2D}" destId="{1D2C41D9-EC27-447B-9368-1F570940C07C}" srcOrd="1" destOrd="0" presId="urn:microsoft.com/office/officeart/2018/2/layout/IconCircleList"/>
    <dgm:cxn modelId="{21F34F49-E65D-4619-BBF9-6993AD918CFE}" type="presParOf" srcId="{6DA1FB34-CF6F-4AB6-A064-4E92BAA59A2D}" destId="{3822D294-A8F4-455B-90DD-1234C8CE5446}" srcOrd="2" destOrd="0" presId="urn:microsoft.com/office/officeart/2018/2/layout/IconCircleList"/>
    <dgm:cxn modelId="{F039F9F5-6948-4F76-8B39-48680A240AB9}" type="presParOf" srcId="{6DA1FB34-CF6F-4AB6-A064-4E92BAA59A2D}" destId="{D7E65758-B09F-491A-A998-CC362531ACF8}"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43375-F8F7-4E2C-A8B8-D23037791960}" type="doc">
      <dgm:prSet loTypeId="urn:microsoft.com/office/officeart/2018/2/layout/IconVerticalSolidList" loCatId="icon" qsTypeId="urn:microsoft.com/office/officeart/2005/8/quickstyle/simple1" qsCatId="simple" csTypeId="urn:microsoft.com/office/officeart/2018/5/colors/Iconchunking_neutralicontext_accent2_2" csCatId="accent2" phldr="1"/>
      <dgm:spPr/>
      <dgm:t>
        <a:bodyPr/>
        <a:lstStyle/>
        <a:p>
          <a:endParaRPr lang="en-US"/>
        </a:p>
      </dgm:t>
    </dgm:pt>
    <dgm:pt modelId="{CC9DFA23-5A9B-423E-AE3E-D0E9476C934C}">
      <dgm:prSet/>
      <dgm:spPr/>
      <dgm:t>
        <a:bodyPr/>
        <a:lstStyle/>
        <a:p>
          <a:pPr>
            <a:lnSpc>
              <a:spcPct val="100000"/>
            </a:lnSpc>
          </a:pPr>
          <a:r>
            <a:rPr lang="en-GB"/>
            <a:t>Completely new tool, separate to MHR’s infrastructure. </a:t>
          </a:r>
          <a:endParaRPr lang="en-US"/>
        </a:p>
      </dgm:t>
    </dgm:pt>
    <dgm:pt modelId="{BD820FDF-6664-44CA-A7D5-A9131488094D}" type="parTrans" cxnId="{912AB139-5E4D-4884-A4A9-232BECCC632C}">
      <dgm:prSet/>
      <dgm:spPr/>
      <dgm:t>
        <a:bodyPr/>
        <a:lstStyle/>
        <a:p>
          <a:endParaRPr lang="en-US"/>
        </a:p>
      </dgm:t>
    </dgm:pt>
    <dgm:pt modelId="{9C19559A-C1FF-4D56-A2C0-CBB92AD53109}" type="sibTrans" cxnId="{912AB139-5E4D-4884-A4A9-232BECCC632C}">
      <dgm:prSet/>
      <dgm:spPr/>
      <dgm:t>
        <a:bodyPr/>
        <a:lstStyle/>
        <a:p>
          <a:endParaRPr lang="en-US"/>
        </a:p>
      </dgm:t>
    </dgm:pt>
    <dgm:pt modelId="{81B61662-43E2-40F9-9484-ED572A63E609}">
      <dgm:prSet/>
      <dgm:spPr/>
      <dgm:t>
        <a:bodyPr/>
        <a:lstStyle/>
        <a:p>
          <a:pPr>
            <a:lnSpc>
              <a:spcPct val="100000"/>
            </a:lnSpc>
          </a:pPr>
          <a:r>
            <a:rPr lang="en-GB"/>
            <a:t>Content hosted outside of MHR datacentre.</a:t>
          </a:r>
          <a:endParaRPr lang="en-US"/>
        </a:p>
      </dgm:t>
    </dgm:pt>
    <dgm:pt modelId="{BC3A2EBC-3644-4F53-AD9E-668F3DD6FDB4}" type="parTrans" cxnId="{12DA09C1-80B0-4D81-A390-F6785329613B}">
      <dgm:prSet/>
      <dgm:spPr/>
      <dgm:t>
        <a:bodyPr/>
        <a:lstStyle/>
        <a:p>
          <a:endParaRPr lang="en-US"/>
        </a:p>
      </dgm:t>
    </dgm:pt>
    <dgm:pt modelId="{CB296309-2787-4BFF-A993-776416189DBA}" type="sibTrans" cxnId="{12DA09C1-80B0-4D81-A390-F6785329613B}">
      <dgm:prSet/>
      <dgm:spPr/>
      <dgm:t>
        <a:bodyPr/>
        <a:lstStyle/>
        <a:p>
          <a:endParaRPr lang="en-US"/>
        </a:p>
      </dgm:t>
    </dgm:pt>
    <dgm:pt modelId="{FC507856-A3B3-42F5-A508-D42F80E37283}">
      <dgm:prSet/>
      <dgm:spPr/>
      <dgm:t>
        <a:bodyPr/>
        <a:lstStyle/>
        <a:p>
          <a:pPr>
            <a:lnSpc>
              <a:spcPct val="100000"/>
            </a:lnSpc>
          </a:pPr>
          <a:r>
            <a:rPr lang="en-GB"/>
            <a:t>High price for budget</a:t>
          </a:r>
          <a:endParaRPr lang="en-US"/>
        </a:p>
      </dgm:t>
    </dgm:pt>
    <dgm:pt modelId="{6B70BFE7-2410-4AD7-936B-8880AA3F1D51}" type="parTrans" cxnId="{EDC86BE2-F236-4396-8BBA-A40C9B1A7F11}">
      <dgm:prSet/>
      <dgm:spPr/>
      <dgm:t>
        <a:bodyPr/>
        <a:lstStyle/>
        <a:p>
          <a:endParaRPr lang="en-US"/>
        </a:p>
      </dgm:t>
    </dgm:pt>
    <dgm:pt modelId="{D929B38A-B506-49CD-B9E1-9DBF816A2F4B}" type="sibTrans" cxnId="{EDC86BE2-F236-4396-8BBA-A40C9B1A7F11}">
      <dgm:prSet/>
      <dgm:spPr/>
      <dgm:t>
        <a:bodyPr/>
        <a:lstStyle/>
        <a:p>
          <a:endParaRPr lang="en-US"/>
        </a:p>
      </dgm:t>
    </dgm:pt>
    <dgm:pt modelId="{3E7347E9-E157-4E64-A343-5F746B661FB0}" type="pres">
      <dgm:prSet presAssocID="{73543375-F8F7-4E2C-A8B8-D23037791960}" presName="root" presStyleCnt="0">
        <dgm:presLayoutVars>
          <dgm:dir/>
          <dgm:resizeHandles val="exact"/>
        </dgm:presLayoutVars>
      </dgm:prSet>
      <dgm:spPr/>
    </dgm:pt>
    <dgm:pt modelId="{CE21B935-FC23-4FA0-9B77-D1AF00A0A9A0}" type="pres">
      <dgm:prSet presAssocID="{CC9DFA23-5A9B-423E-AE3E-D0E9476C934C}" presName="compNode" presStyleCnt="0"/>
      <dgm:spPr/>
    </dgm:pt>
    <dgm:pt modelId="{023276A0-F50C-4722-9C3B-57A37DC8205D}" type="pres">
      <dgm:prSet presAssocID="{CC9DFA23-5A9B-423E-AE3E-D0E9476C934C}" presName="bgRect" presStyleLbl="bgShp" presStyleIdx="0" presStyleCnt="3"/>
      <dgm:spPr/>
    </dgm:pt>
    <dgm:pt modelId="{569BF146-E46F-4BC7-91ED-19DC35FF1C45}" type="pres">
      <dgm:prSet presAssocID="{CC9DFA23-5A9B-423E-AE3E-D0E9476C934C}"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Warehouse outline"/>
        </a:ext>
      </dgm:extLst>
    </dgm:pt>
    <dgm:pt modelId="{1F8043FA-631C-4220-A574-A763A986E937}" type="pres">
      <dgm:prSet presAssocID="{CC9DFA23-5A9B-423E-AE3E-D0E9476C934C}" presName="spaceRect" presStyleCnt="0"/>
      <dgm:spPr/>
    </dgm:pt>
    <dgm:pt modelId="{CA3D77A0-990B-4E28-BFCF-7F2F7BE21F8F}" type="pres">
      <dgm:prSet presAssocID="{CC9DFA23-5A9B-423E-AE3E-D0E9476C934C}" presName="parTx" presStyleLbl="revTx" presStyleIdx="0" presStyleCnt="3">
        <dgm:presLayoutVars>
          <dgm:chMax val="0"/>
          <dgm:chPref val="0"/>
        </dgm:presLayoutVars>
      </dgm:prSet>
      <dgm:spPr/>
    </dgm:pt>
    <dgm:pt modelId="{A82E9178-057F-4232-90F4-0FD43F0B9E3D}" type="pres">
      <dgm:prSet presAssocID="{9C19559A-C1FF-4D56-A2C0-CBB92AD53109}" presName="sibTrans" presStyleCnt="0"/>
      <dgm:spPr/>
    </dgm:pt>
    <dgm:pt modelId="{9A91E9A9-BBA9-4375-BDB7-34886935566B}" type="pres">
      <dgm:prSet presAssocID="{81B61662-43E2-40F9-9484-ED572A63E609}" presName="compNode" presStyleCnt="0"/>
      <dgm:spPr/>
    </dgm:pt>
    <dgm:pt modelId="{BD004BB7-F1AD-4A63-9388-3869FB3F6B5A}" type="pres">
      <dgm:prSet presAssocID="{81B61662-43E2-40F9-9484-ED572A63E609}" presName="bgRect" presStyleLbl="bgShp" presStyleIdx="1" presStyleCnt="3"/>
      <dgm:spPr/>
    </dgm:pt>
    <dgm:pt modelId="{B1413D1E-84F4-405E-B826-DAAEE5F85B90}" type="pres">
      <dgm:prSet presAssocID="{81B61662-43E2-40F9-9484-ED572A63E609}"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with solid fill"/>
        </a:ext>
      </dgm:extLst>
    </dgm:pt>
    <dgm:pt modelId="{6E0B7555-A230-44ED-8658-F509BB8743C5}" type="pres">
      <dgm:prSet presAssocID="{81B61662-43E2-40F9-9484-ED572A63E609}" presName="spaceRect" presStyleCnt="0"/>
      <dgm:spPr/>
    </dgm:pt>
    <dgm:pt modelId="{5EFAA4E3-8D93-425C-A0CA-D1FF2AEE19C6}" type="pres">
      <dgm:prSet presAssocID="{81B61662-43E2-40F9-9484-ED572A63E609}" presName="parTx" presStyleLbl="revTx" presStyleIdx="1" presStyleCnt="3">
        <dgm:presLayoutVars>
          <dgm:chMax val="0"/>
          <dgm:chPref val="0"/>
        </dgm:presLayoutVars>
      </dgm:prSet>
      <dgm:spPr/>
    </dgm:pt>
    <dgm:pt modelId="{6F33600D-6B88-42A9-88AB-61CAE86F70F8}" type="pres">
      <dgm:prSet presAssocID="{CB296309-2787-4BFF-A993-776416189DBA}" presName="sibTrans" presStyleCnt="0"/>
      <dgm:spPr/>
    </dgm:pt>
    <dgm:pt modelId="{663E8C38-E183-4401-A405-0220CFC8AA3A}" type="pres">
      <dgm:prSet presAssocID="{FC507856-A3B3-42F5-A508-D42F80E37283}" presName="compNode" presStyleCnt="0"/>
      <dgm:spPr/>
    </dgm:pt>
    <dgm:pt modelId="{4E08ACD7-DD75-4D46-9520-F07B4D3B6F74}" type="pres">
      <dgm:prSet presAssocID="{FC507856-A3B3-42F5-A508-D42F80E37283}" presName="bgRect" presStyleLbl="bgShp" presStyleIdx="2" presStyleCnt="3"/>
      <dgm:spPr/>
    </dgm:pt>
    <dgm:pt modelId="{04978953-BE7E-49EE-836D-37E8B45C9AA9}" type="pres">
      <dgm:prSet presAssocID="{FC507856-A3B3-42F5-A508-D42F80E3728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oney"/>
        </a:ext>
      </dgm:extLst>
    </dgm:pt>
    <dgm:pt modelId="{1CE0765B-6259-4BB9-90A4-F84925F1993C}" type="pres">
      <dgm:prSet presAssocID="{FC507856-A3B3-42F5-A508-D42F80E37283}" presName="spaceRect" presStyleCnt="0"/>
      <dgm:spPr/>
    </dgm:pt>
    <dgm:pt modelId="{53FC4BE0-A5B3-411D-89DD-9E7CD21CF80C}" type="pres">
      <dgm:prSet presAssocID="{FC507856-A3B3-42F5-A508-D42F80E37283}" presName="parTx" presStyleLbl="revTx" presStyleIdx="2" presStyleCnt="3">
        <dgm:presLayoutVars>
          <dgm:chMax val="0"/>
          <dgm:chPref val="0"/>
        </dgm:presLayoutVars>
      </dgm:prSet>
      <dgm:spPr/>
    </dgm:pt>
  </dgm:ptLst>
  <dgm:cxnLst>
    <dgm:cxn modelId="{0C872031-02FE-4574-ADA3-D48EAC1F630B}" type="presOf" srcId="{CC9DFA23-5A9B-423E-AE3E-D0E9476C934C}" destId="{CA3D77A0-990B-4E28-BFCF-7F2F7BE21F8F}" srcOrd="0" destOrd="0" presId="urn:microsoft.com/office/officeart/2018/2/layout/IconVerticalSolidList"/>
    <dgm:cxn modelId="{912AB139-5E4D-4884-A4A9-232BECCC632C}" srcId="{73543375-F8F7-4E2C-A8B8-D23037791960}" destId="{CC9DFA23-5A9B-423E-AE3E-D0E9476C934C}" srcOrd="0" destOrd="0" parTransId="{BD820FDF-6664-44CA-A7D5-A9131488094D}" sibTransId="{9C19559A-C1FF-4D56-A2C0-CBB92AD53109}"/>
    <dgm:cxn modelId="{A09DE43F-4657-4799-9835-F50A63230799}" type="presOf" srcId="{FC507856-A3B3-42F5-A508-D42F80E37283}" destId="{53FC4BE0-A5B3-411D-89DD-9E7CD21CF80C}" srcOrd="0" destOrd="0" presId="urn:microsoft.com/office/officeart/2018/2/layout/IconVerticalSolidList"/>
    <dgm:cxn modelId="{7BB9E365-C79F-422B-AF14-C384475D33A5}" type="presOf" srcId="{81B61662-43E2-40F9-9484-ED572A63E609}" destId="{5EFAA4E3-8D93-425C-A0CA-D1FF2AEE19C6}" srcOrd="0" destOrd="0" presId="urn:microsoft.com/office/officeart/2018/2/layout/IconVerticalSolidList"/>
    <dgm:cxn modelId="{698D079C-6E29-4672-9F75-7FD7672F31C6}" type="presOf" srcId="{73543375-F8F7-4E2C-A8B8-D23037791960}" destId="{3E7347E9-E157-4E64-A343-5F746B661FB0}" srcOrd="0" destOrd="0" presId="urn:microsoft.com/office/officeart/2018/2/layout/IconVerticalSolidList"/>
    <dgm:cxn modelId="{12DA09C1-80B0-4D81-A390-F6785329613B}" srcId="{73543375-F8F7-4E2C-A8B8-D23037791960}" destId="{81B61662-43E2-40F9-9484-ED572A63E609}" srcOrd="1" destOrd="0" parTransId="{BC3A2EBC-3644-4F53-AD9E-668F3DD6FDB4}" sibTransId="{CB296309-2787-4BFF-A993-776416189DBA}"/>
    <dgm:cxn modelId="{EDC86BE2-F236-4396-8BBA-A40C9B1A7F11}" srcId="{73543375-F8F7-4E2C-A8B8-D23037791960}" destId="{FC507856-A3B3-42F5-A508-D42F80E37283}" srcOrd="2" destOrd="0" parTransId="{6B70BFE7-2410-4AD7-936B-8880AA3F1D51}" sibTransId="{D929B38A-B506-49CD-B9E1-9DBF816A2F4B}"/>
    <dgm:cxn modelId="{3C65653C-94D3-46D0-8D48-50D5801E0474}" type="presParOf" srcId="{3E7347E9-E157-4E64-A343-5F746B661FB0}" destId="{CE21B935-FC23-4FA0-9B77-D1AF00A0A9A0}" srcOrd="0" destOrd="0" presId="urn:microsoft.com/office/officeart/2018/2/layout/IconVerticalSolidList"/>
    <dgm:cxn modelId="{47AE1AC3-29BB-46E3-A983-1C158C4F7AF0}" type="presParOf" srcId="{CE21B935-FC23-4FA0-9B77-D1AF00A0A9A0}" destId="{023276A0-F50C-4722-9C3B-57A37DC8205D}" srcOrd="0" destOrd="0" presId="urn:microsoft.com/office/officeart/2018/2/layout/IconVerticalSolidList"/>
    <dgm:cxn modelId="{7E204BB5-C523-4C39-AB70-7CACC5F3688F}" type="presParOf" srcId="{CE21B935-FC23-4FA0-9B77-D1AF00A0A9A0}" destId="{569BF146-E46F-4BC7-91ED-19DC35FF1C45}" srcOrd="1" destOrd="0" presId="urn:microsoft.com/office/officeart/2018/2/layout/IconVerticalSolidList"/>
    <dgm:cxn modelId="{04E8ED71-DC8A-4298-93C4-958F463EB192}" type="presParOf" srcId="{CE21B935-FC23-4FA0-9B77-D1AF00A0A9A0}" destId="{1F8043FA-631C-4220-A574-A763A986E937}" srcOrd="2" destOrd="0" presId="urn:microsoft.com/office/officeart/2018/2/layout/IconVerticalSolidList"/>
    <dgm:cxn modelId="{BA82E204-4D09-41BB-8F4C-372ED017B125}" type="presParOf" srcId="{CE21B935-FC23-4FA0-9B77-D1AF00A0A9A0}" destId="{CA3D77A0-990B-4E28-BFCF-7F2F7BE21F8F}" srcOrd="3" destOrd="0" presId="urn:microsoft.com/office/officeart/2018/2/layout/IconVerticalSolidList"/>
    <dgm:cxn modelId="{DE19A477-4CC7-4813-BDDB-88E4B744D53D}" type="presParOf" srcId="{3E7347E9-E157-4E64-A343-5F746B661FB0}" destId="{A82E9178-057F-4232-90F4-0FD43F0B9E3D}" srcOrd="1" destOrd="0" presId="urn:microsoft.com/office/officeart/2018/2/layout/IconVerticalSolidList"/>
    <dgm:cxn modelId="{1DBB1643-5C63-4D78-B296-D8A419225914}" type="presParOf" srcId="{3E7347E9-E157-4E64-A343-5F746B661FB0}" destId="{9A91E9A9-BBA9-4375-BDB7-34886935566B}" srcOrd="2" destOrd="0" presId="urn:microsoft.com/office/officeart/2018/2/layout/IconVerticalSolidList"/>
    <dgm:cxn modelId="{689BF246-8466-4B15-9E4B-B15CEB00A14E}" type="presParOf" srcId="{9A91E9A9-BBA9-4375-BDB7-34886935566B}" destId="{BD004BB7-F1AD-4A63-9388-3869FB3F6B5A}" srcOrd="0" destOrd="0" presId="urn:microsoft.com/office/officeart/2018/2/layout/IconVerticalSolidList"/>
    <dgm:cxn modelId="{3868BDC9-F540-4314-AADC-0CEADACF99E7}" type="presParOf" srcId="{9A91E9A9-BBA9-4375-BDB7-34886935566B}" destId="{B1413D1E-84F4-405E-B826-DAAEE5F85B90}" srcOrd="1" destOrd="0" presId="urn:microsoft.com/office/officeart/2018/2/layout/IconVerticalSolidList"/>
    <dgm:cxn modelId="{45B1B326-9C6D-4DDC-9FAE-651FFB8DAC8A}" type="presParOf" srcId="{9A91E9A9-BBA9-4375-BDB7-34886935566B}" destId="{6E0B7555-A230-44ED-8658-F509BB8743C5}" srcOrd="2" destOrd="0" presId="urn:microsoft.com/office/officeart/2018/2/layout/IconVerticalSolidList"/>
    <dgm:cxn modelId="{2C8D90E1-3CBC-48F1-A5E3-2EAD2572FDC6}" type="presParOf" srcId="{9A91E9A9-BBA9-4375-BDB7-34886935566B}" destId="{5EFAA4E3-8D93-425C-A0CA-D1FF2AEE19C6}" srcOrd="3" destOrd="0" presId="urn:microsoft.com/office/officeart/2018/2/layout/IconVerticalSolidList"/>
    <dgm:cxn modelId="{54A5CF95-ABA2-42F7-A1E7-76627FE881FA}" type="presParOf" srcId="{3E7347E9-E157-4E64-A343-5F746B661FB0}" destId="{6F33600D-6B88-42A9-88AB-61CAE86F70F8}" srcOrd="3" destOrd="0" presId="urn:microsoft.com/office/officeart/2018/2/layout/IconVerticalSolidList"/>
    <dgm:cxn modelId="{AD83B6E1-75CB-487A-B476-0F99433483D1}" type="presParOf" srcId="{3E7347E9-E157-4E64-A343-5F746B661FB0}" destId="{663E8C38-E183-4401-A405-0220CFC8AA3A}" srcOrd="4" destOrd="0" presId="urn:microsoft.com/office/officeart/2018/2/layout/IconVerticalSolidList"/>
    <dgm:cxn modelId="{2DDE6AB8-4787-4FCE-B81C-718818695916}" type="presParOf" srcId="{663E8C38-E183-4401-A405-0220CFC8AA3A}" destId="{4E08ACD7-DD75-4D46-9520-F07B4D3B6F74}" srcOrd="0" destOrd="0" presId="urn:microsoft.com/office/officeart/2018/2/layout/IconVerticalSolidList"/>
    <dgm:cxn modelId="{6F7F135B-9E28-4E49-AD38-6E1CDF06C376}" type="presParOf" srcId="{663E8C38-E183-4401-A405-0220CFC8AA3A}" destId="{04978953-BE7E-49EE-836D-37E8B45C9AA9}" srcOrd="1" destOrd="0" presId="urn:microsoft.com/office/officeart/2018/2/layout/IconVerticalSolidList"/>
    <dgm:cxn modelId="{31F54EBA-D103-4ED9-B87F-107957CC144F}" type="presParOf" srcId="{663E8C38-E183-4401-A405-0220CFC8AA3A}" destId="{1CE0765B-6259-4BB9-90A4-F84925F1993C}" srcOrd="2" destOrd="0" presId="urn:microsoft.com/office/officeart/2018/2/layout/IconVerticalSolidList"/>
    <dgm:cxn modelId="{1A46A95F-C102-417A-9E9F-0B05B33B0A8C}" type="presParOf" srcId="{663E8C38-E183-4401-A405-0220CFC8AA3A}" destId="{53FC4BE0-A5B3-411D-89DD-9E7CD21CF80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C013B11-03D5-4D20-88B9-BEF305CB2273}" type="doc">
      <dgm:prSet loTypeId="urn:microsoft.com/office/officeart/2016/7/layout/LinearBlockProcessNumbered" loCatId="process" qsTypeId="urn:microsoft.com/office/officeart/2005/8/quickstyle/simple2" qsCatId="simple" csTypeId="urn:microsoft.com/office/officeart/2005/8/colors/accent3_2" csCatId="accent3"/>
      <dgm:spPr/>
      <dgm:t>
        <a:bodyPr/>
        <a:lstStyle/>
        <a:p>
          <a:endParaRPr lang="en-US"/>
        </a:p>
      </dgm:t>
    </dgm:pt>
    <dgm:pt modelId="{E87F4421-789F-4DC4-B755-66BDA272E6A8}">
      <dgm:prSet/>
      <dgm:spPr/>
      <dgm:t>
        <a:bodyPr/>
        <a:lstStyle/>
        <a:p>
          <a:r>
            <a:rPr lang="en-GB" dirty="0"/>
            <a:t>Keep the system within MHRs cohesive infrastructure</a:t>
          </a:r>
          <a:endParaRPr lang="en-US" dirty="0"/>
        </a:p>
      </dgm:t>
    </dgm:pt>
    <dgm:pt modelId="{050A4386-3283-4209-A7B8-807BAFEFB2C8}" type="parTrans" cxnId="{D09FA2F7-A35A-4846-9165-DA1DA87C669A}">
      <dgm:prSet/>
      <dgm:spPr/>
      <dgm:t>
        <a:bodyPr/>
        <a:lstStyle/>
        <a:p>
          <a:endParaRPr lang="en-US"/>
        </a:p>
      </dgm:t>
    </dgm:pt>
    <dgm:pt modelId="{19306A65-28F9-4B4C-970F-AD5618562C01}" type="sibTrans" cxnId="{D09FA2F7-A35A-4846-9165-DA1DA87C669A}">
      <dgm:prSet phldrT="01" phldr="0"/>
      <dgm:spPr/>
      <dgm:t>
        <a:bodyPr/>
        <a:lstStyle/>
        <a:p>
          <a:r>
            <a:rPr lang="en-US"/>
            <a:t>01</a:t>
          </a:r>
        </a:p>
      </dgm:t>
    </dgm:pt>
    <dgm:pt modelId="{5EBC3B22-9F29-4041-925E-96C50628E00B}">
      <dgm:prSet/>
      <dgm:spPr/>
      <dgm:t>
        <a:bodyPr/>
        <a:lstStyle/>
        <a:p>
          <a:r>
            <a:rPr lang="en-GB"/>
            <a:t>Flexible data structure and searching</a:t>
          </a:r>
          <a:endParaRPr lang="en-US"/>
        </a:p>
      </dgm:t>
    </dgm:pt>
    <dgm:pt modelId="{0DA108D2-DC1C-4E50-9ABF-8E1732932E0E}" type="parTrans" cxnId="{F6977785-E0DB-4611-B4CD-521503A9E50A}">
      <dgm:prSet/>
      <dgm:spPr/>
      <dgm:t>
        <a:bodyPr/>
        <a:lstStyle/>
        <a:p>
          <a:endParaRPr lang="en-US"/>
        </a:p>
      </dgm:t>
    </dgm:pt>
    <dgm:pt modelId="{5E90E252-3986-4819-AB2F-29ED76F2CE0A}" type="sibTrans" cxnId="{F6977785-E0DB-4611-B4CD-521503A9E50A}">
      <dgm:prSet phldrT="02" phldr="0"/>
      <dgm:spPr/>
      <dgm:t>
        <a:bodyPr/>
        <a:lstStyle/>
        <a:p>
          <a:r>
            <a:rPr lang="en-US"/>
            <a:t>02</a:t>
          </a:r>
        </a:p>
      </dgm:t>
    </dgm:pt>
    <dgm:pt modelId="{6B0021C8-4199-4E27-9424-94D1ED5640E2}">
      <dgm:prSet/>
      <dgm:spPr/>
      <dgm:t>
        <a:bodyPr/>
        <a:lstStyle/>
        <a:p>
          <a:r>
            <a:rPr lang="en-GB"/>
            <a:t>Within MHRs datacentre</a:t>
          </a:r>
          <a:endParaRPr lang="en-US"/>
        </a:p>
      </dgm:t>
    </dgm:pt>
    <dgm:pt modelId="{2D293B73-2595-4507-A2FB-39E076DF99C2}" type="parTrans" cxnId="{FFC7B5F9-D1C8-4A22-A8CD-A05B70AA1794}">
      <dgm:prSet/>
      <dgm:spPr/>
      <dgm:t>
        <a:bodyPr/>
        <a:lstStyle/>
        <a:p>
          <a:endParaRPr lang="en-US"/>
        </a:p>
      </dgm:t>
    </dgm:pt>
    <dgm:pt modelId="{CC6F982A-A92F-4C28-B148-AA00C8923301}" type="sibTrans" cxnId="{FFC7B5F9-D1C8-4A22-A8CD-A05B70AA1794}">
      <dgm:prSet phldrT="03" phldr="0"/>
      <dgm:spPr/>
      <dgm:t>
        <a:bodyPr/>
        <a:lstStyle/>
        <a:p>
          <a:r>
            <a:rPr lang="en-US"/>
            <a:t>03</a:t>
          </a:r>
        </a:p>
      </dgm:t>
    </dgm:pt>
    <dgm:pt modelId="{7542BDDA-5276-4767-8900-CD0A60960368}">
      <dgm:prSet/>
      <dgm:spPr/>
      <dgm:t>
        <a:bodyPr/>
        <a:lstStyle/>
        <a:p>
          <a:r>
            <a:rPr lang="en-GB" dirty="0"/>
            <a:t>Content templating</a:t>
          </a:r>
          <a:endParaRPr lang="en-US" dirty="0"/>
        </a:p>
      </dgm:t>
    </dgm:pt>
    <dgm:pt modelId="{EFC12803-D707-443A-A4D9-0EEE1C7EA07A}" type="parTrans" cxnId="{7862D9D3-2646-4F41-9F88-336395187FD8}">
      <dgm:prSet/>
      <dgm:spPr/>
      <dgm:t>
        <a:bodyPr/>
        <a:lstStyle/>
        <a:p>
          <a:endParaRPr lang="en-US"/>
        </a:p>
      </dgm:t>
    </dgm:pt>
    <dgm:pt modelId="{CB982FEF-A555-47F0-B6CC-7109CF488FD9}" type="sibTrans" cxnId="{7862D9D3-2646-4F41-9F88-336395187FD8}">
      <dgm:prSet phldrT="04" phldr="0"/>
      <dgm:spPr/>
      <dgm:t>
        <a:bodyPr/>
        <a:lstStyle/>
        <a:p>
          <a:r>
            <a:rPr lang="en-US"/>
            <a:t>04</a:t>
          </a:r>
        </a:p>
      </dgm:t>
    </dgm:pt>
    <dgm:pt modelId="{4E7C1F78-3A75-4FFC-BDA9-83544F67F895}" type="pres">
      <dgm:prSet presAssocID="{1C013B11-03D5-4D20-88B9-BEF305CB2273}" presName="Name0" presStyleCnt="0">
        <dgm:presLayoutVars>
          <dgm:animLvl val="lvl"/>
          <dgm:resizeHandles val="exact"/>
        </dgm:presLayoutVars>
      </dgm:prSet>
      <dgm:spPr/>
    </dgm:pt>
    <dgm:pt modelId="{24F3D5AA-2129-4A95-9434-B5FF40958CB0}" type="pres">
      <dgm:prSet presAssocID="{E87F4421-789F-4DC4-B755-66BDA272E6A8}" presName="compositeNode" presStyleCnt="0">
        <dgm:presLayoutVars>
          <dgm:bulletEnabled val="1"/>
        </dgm:presLayoutVars>
      </dgm:prSet>
      <dgm:spPr/>
    </dgm:pt>
    <dgm:pt modelId="{6F1B5C6C-377B-4E16-A69C-6D8ACBE3109B}" type="pres">
      <dgm:prSet presAssocID="{E87F4421-789F-4DC4-B755-66BDA272E6A8}" presName="bgRect" presStyleLbl="alignNode1" presStyleIdx="0" presStyleCnt="4"/>
      <dgm:spPr/>
    </dgm:pt>
    <dgm:pt modelId="{DCFAD811-AC76-4466-B1DD-E92ADDA2BB89}" type="pres">
      <dgm:prSet presAssocID="{19306A65-28F9-4B4C-970F-AD5618562C01}" presName="sibTransNodeRect" presStyleLbl="alignNode1" presStyleIdx="0" presStyleCnt="4">
        <dgm:presLayoutVars>
          <dgm:chMax val="0"/>
          <dgm:bulletEnabled val="1"/>
        </dgm:presLayoutVars>
      </dgm:prSet>
      <dgm:spPr/>
    </dgm:pt>
    <dgm:pt modelId="{FFC86EB4-8867-4F29-B7B7-F52E697983F1}" type="pres">
      <dgm:prSet presAssocID="{E87F4421-789F-4DC4-B755-66BDA272E6A8}" presName="nodeRect" presStyleLbl="alignNode1" presStyleIdx="0" presStyleCnt="4">
        <dgm:presLayoutVars>
          <dgm:bulletEnabled val="1"/>
        </dgm:presLayoutVars>
      </dgm:prSet>
      <dgm:spPr/>
    </dgm:pt>
    <dgm:pt modelId="{321E2B7B-713C-4A84-A09F-E67DEC6CE4B2}" type="pres">
      <dgm:prSet presAssocID="{19306A65-28F9-4B4C-970F-AD5618562C01}" presName="sibTrans" presStyleCnt="0"/>
      <dgm:spPr/>
    </dgm:pt>
    <dgm:pt modelId="{F76F4C5C-3F84-49EE-9734-59B6A156089A}" type="pres">
      <dgm:prSet presAssocID="{5EBC3B22-9F29-4041-925E-96C50628E00B}" presName="compositeNode" presStyleCnt="0">
        <dgm:presLayoutVars>
          <dgm:bulletEnabled val="1"/>
        </dgm:presLayoutVars>
      </dgm:prSet>
      <dgm:spPr/>
    </dgm:pt>
    <dgm:pt modelId="{E2CE51C3-D8FE-4F85-B693-502ACF41EEC1}" type="pres">
      <dgm:prSet presAssocID="{5EBC3B22-9F29-4041-925E-96C50628E00B}" presName="bgRect" presStyleLbl="alignNode1" presStyleIdx="1" presStyleCnt="4"/>
      <dgm:spPr/>
    </dgm:pt>
    <dgm:pt modelId="{305E969C-8A92-4719-A8B1-2BE885147DE5}" type="pres">
      <dgm:prSet presAssocID="{5E90E252-3986-4819-AB2F-29ED76F2CE0A}" presName="sibTransNodeRect" presStyleLbl="alignNode1" presStyleIdx="1" presStyleCnt="4">
        <dgm:presLayoutVars>
          <dgm:chMax val="0"/>
          <dgm:bulletEnabled val="1"/>
        </dgm:presLayoutVars>
      </dgm:prSet>
      <dgm:spPr/>
    </dgm:pt>
    <dgm:pt modelId="{10890C54-704B-4D5D-AA1E-545282884681}" type="pres">
      <dgm:prSet presAssocID="{5EBC3B22-9F29-4041-925E-96C50628E00B}" presName="nodeRect" presStyleLbl="alignNode1" presStyleIdx="1" presStyleCnt="4">
        <dgm:presLayoutVars>
          <dgm:bulletEnabled val="1"/>
        </dgm:presLayoutVars>
      </dgm:prSet>
      <dgm:spPr/>
    </dgm:pt>
    <dgm:pt modelId="{0FDD13C8-F81E-4808-8ED9-EE021064E460}" type="pres">
      <dgm:prSet presAssocID="{5E90E252-3986-4819-AB2F-29ED76F2CE0A}" presName="sibTrans" presStyleCnt="0"/>
      <dgm:spPr/>
    </dgm:pt>
    <dgm:pt modelId="{06229582-9C4B-4767-9878-50E6E84F02C8}" type="pres">
      <dgm:prSet presAssocID="{6B0021C8-4199-4E27-9424-94D1ED5640E2}" presName="compositeNode" presStyleCnt="0">
        <dgm:presLayoutVars>
          <dgm:bulletEnabled val="1"/>
        </dgm:presLayoutVars>
      </dgm:prSet>
      <dgm:spPr/>
    </dgm:pt>
    <dgm:pt modelId="{B074CB9B-D861-4877-8B55-6B599900BFDA}" type="pres">
      <dgm:prSet presAssocID="{6B0021C8-4199-4E27-9424-94D1ED5640E2}" presName="bgRect" presStyleLbl="alignNode1" presStyleIdx="2" presStyleCnt="4"/>
      <dgm:spPr/>
    </dgm:pt>
    <dgm:pt modelId="{33EAC272-05D1-4911-9879-087B0D4106E4}" type="pres">
      <dgm:prSet presAssocID="{CC6F982A-A92F-4C28-B148-AA00C8923301}" presName="sibTransNodeRect" presStyleLbl="alignNode1" presStyleIdx="2" presStyleCnt="4">
        <dgm:presLayoutVars>
          <dgm:chMax val="0"/>
          <dgm:bulletEnabled val="1"/>
        </dgm:presLayoutVars>
      </dgm:prSet>
      <dgm:spPr/>
    </dgm:pt>
    <dgm:pt modelId="{F3C8AEEC-36C9-44ED-B26D-4A5725334A00}" type="pres">
      <dgm:prSet presAssocID="{6B0021C8-4199-4E27-9424-94D1ED5640E2}" presName="nodeRect" presStyleLbl="alignNode1" presStyleIdx="2" presStyleCnt="4">
        <dgm:presLayoutVars>
          <dgm:bulletEnabled val="1"/>
        </dgm:presLayoutVars>
      </dgm:prSet>
      <dgm:spPr/>
    </dgm:pt>
    <dgm:pt modelId="{DD904E8E-15E7-4B80-9FEA-25294A90D896}" type="pres">
      <dgm:prSet presAssocID="{CC6F982A-A92F-4C28-B148-AA00C8923301}" presName="sibTrans" presStyleCnt="0"/>
      <dgm:spPr/>
    </dgm:pt>
    <dgm:pt modelId="{1CACFD38-DF61-4C52-914B-7CBBA5658FE6}" type="pres">
      <dgm:prSet presAssocID="{7542BDDA-5276-4767-8900-CD0A60960368}" presName="compositeNode" presStyleCnt="0">
        <dgm:presLayoutVars>
          <dgm:bulletEnabled val="1"/>
        </dgm:presLayoutVars>
      </dgm:prSet>
      <dgm:spPr/>
    </dgm:pt>
    <dgm:pt modelId="{705F9A66-E9CE-46D7-9F50-23009C1149B7}" type="pres">
      <dgm:prSet presAssocID="{7542BDDA-5276-4767-8900-CD0A60960368}" presName="bgRect" presStyleLbl="alignNode1" presStyleIdx="3" presStyleCnt="4"/>
      <dgm:spPr/>
    </dgm:pt>
    <dgm:pt modelId="{FC2F199C-2E59-4770-8BB2-30C08A71B370}" type="pres">
      <dgm:prSet presAssocID="{CB982FEF-A555-47F0-B6CC-7109CF488FD9}" presName="sibTransNodeRect" presStyleLbl="alignNode1" presStyleIdx="3" presStyleCnt="4">
        <dgm:presLayoutVars>
          <dgm:chMax val="0"/>
          <dgm:bulletEnabled val="1"/>
        </dgm:presLayoutVars>
      </dgm:prSet>
      <dgm:spPr/>
    </dgm:pt>
    <dgm:pt modelId="{FCCC6AD6-4963-4836-9ABE-2EE6C1F5D6CC}" type="pres">
      <dgm:prSet presAssocID="{7542BDDA-5276-4767-8900-CD0A60960368}" presName="nodeRect" presStyleLbl="alignNode1" presStyleIdx="3" presStyleCnt="4">
        <dgm:presLayoutVars>
          <dgm:bulletEnabled val="1"/>
        </dgm:presLayoutVars>
      </dgm:prSet>
      <dgm:spPr/>
    </dgm:pt>
  </dgm:ptLst>
  <dgm:cxnLst>
    <dgm:cxn modelId="{AA97B601-699D-487F-9F31-464DC96AE63A}" type="presOf" srcId="{6B0021C8-4199-4E27-9424-94D1ED5640E2}" destId="{F3C8AEEC-36C9-44ED-B26D-4A5725334A00}" srcOrd="1" destOrd="0" presId="urn:microsoft.com/office/officeart/2016/7/layout/LinearBlockProcessNumbered"/>
    <dgm:cxn modelId="{16696114-A724-43E9-B635-4F2FF629EF10}" type="presOf" srcId="{E87F4421-789F-4DC4-B755-66BDA272E6A8}" destId="{6F1B5C6C-377B-4E16-A69C-6D8ACBE3109B}" srcOrd="0" destOrd="0" presId="urn:microsoft.com/office/officeart/2016/7/layout/LinearBlockProcessNumbered"/>
    <dgm:cxn modelId="{2C650621-DE07-4362-840D-DFAFE0F3625B}" type="presOf" srcId="{E87F4421-789F-4DC4-B755-66BDA272E6A8}" destId="{FFC86EB4-8867-4F29-B7B7-F52E697983F1}" srcOrd="1" destOrd="0" presId="urn:microsoft.com/office/officeart/2016/7/layout/LinearBlockProcessNumbered"/>
    <dgm:cxn modelId="{7286245E-913D-4F86-BBB2-10EEAD98C592}" type="presOf" srcId="{7542BDDA-5276-4767-8900-CD0A60960368}" destId="{FCCC6AD6-4963-4836-9ABE-2EE6C1F5D6CC}" srcOrd="1" destOrd="0" presId="urn:microsoft.com/office/officeart/2016/7/layout/LinearBlockProcessNumbered"/>
    <dgm:cxn modelId="{48EC8866-32C4-445B-A603-7729E66E6660}" type="presOf" srcId="{19306A65-28F9-4B4C-970F-AD5618562C01}" destId="{DCFAD811-AC76-4466-B1DD-E92ADDA2BB89}" srcOrd="0" destOrd="0" presId="urn:microsoft.com/office/officeart/2016/7/layout/LinearBlockProcessNumbered"/>
    <dgm:cxn modelId="{BCE0234A-E299-4FC4-A4C7-B879AFF1DE16}" type="presOf" srcId="{CB982FEF-A555-47F0-B6CC-7109CF488FD9}" destId="{FC2F199C-2E59-4770-8BB2-30C08A71B370}" srcOrd="0" destOrd="0" presId="urn:microsoft.com/office/officeart/2016/7/layout/LinearBlockProcessNumbered"/>
    <dgm:cxn modelId="{F1919677-487C-4E2F-8112-0DB722653257}" type="presOf" srcId="{7542BDDA-5276-4767-8900-CD0A60960368}" destId="{705F9A66-E9CE-46D7-9F50-23009C1149B7}" srcOrd="0" destOrd="0" presId="urn:microsoft.com/office/officeart/2016/7/layout/LinearBlockProcessNumbered"/>
    <dgm:cxn modelId="{6363A278-C345-4190-BFF6-A5A9FDBF2EE1}" type="presOf" srcId="{5EBC3B22-9F29-4041-925E-96C50628E00B}" destId="{E2CE51C3-D8FE-4F85-B693-502ACF41EEC1}" srcOrd="0" destOrd="0" presId="urn:microsoft.com/office/officeart/2016/7/layout/LinearBlockProcessNumbered"/>
    <dgm:cxn modelId="{F898DD80-6E9B-4ED9-B055-E1393D919DAD}" type="presOf" srcId="{6B0021C8-4199-4E27-9424-94D1ED5640E2}" destId="{B074CB9B-D861-4877-8B55-6B599900BFDA}" srcOrd="0" destOrd="0" presId="urn:microsoft.com/office/officeart/2016/7/layout/LinearBlockProcessNumbered"/>
    <dgm:cxn modelId="{6CA97085-2223-4E65-BB5D-7BE6D7790C9D}" type="presOf" srcId="{1C013B11-03D5-4D20-88B9-BEF305CB2273}" destId="{4E7C1F78-3A75-4FFC-BDA9-83544F67F895}" srcOrd="0" destOrd="0" presId="urn:microsoft.com/office/officeart/2016/7/layout/LinearBlockProcessNumbered"/>
    <dgm:cxn modelId="{F6977785-E0DB-4611-B4CD-521503A9E50A}" srcId="{1C013B11-03D5-4D20-88B9-BEF305CB2273}" destId="{5EBC3B22-9F29-4041-925E-96C50628E00B}" srcOrd="1" destOrd="0" parTransId="{0DA108D2-DC1C-4E50-9ABF-8E1732932E0E}" sibTransId="{5E90E252-3986-4819-AB2F-29ED76F2CE0A}"/>
    <dgm:cxn modelId="{3919AB87-6F77-4518-BBA9-2A371FA6F452}" type="presOf" srcId="{5E90E252-3986-4819-AB2F-29ED76F2CE0A}" destId="{305E969C-8A92-4719-A8B1-2BE885147DE5}" srcOrd="0" destOrd="0" presId="urn:microsoft.com/office/officeart/2016/7/layout/LinearBlockProcessNumbered"/>
    <dgm:cxn modelId="{BE0486A9-F4AA-4BEF-B1DF-2942A065D78D}" type="presOf" srcId="{CC6F982A-A92F-4C28-B148-AA00C8923301}" destId="{33EAC272-05D1-4911-9879-087B0D4106E4}" srcOrd="0" destOrd="0" presId="urn:microsoft.com/office/officeart/2016/7/layout/LinearBlockProcessNumbered"/>
    <dgm:cxn modelId="{7862D9D3-2646-4F41-9F88-336395187FD8}" srcId="{1C013B11-03D5-4D20-88B9-BEF305CB2273}" destId="{7542BDDA-5276-4767-8900-CD0A60960368}" srcOrd="3" destOrd="0" parTransId="{EFC12803-D707-443A-A4D9-0EEE1C7EA07A}" sibTransId="{CB982FEF-A555-47F0-B6CC-7109CF488FD9}"/>
    <dgm:cxn modelId="{73FC18F7-C66C-4424-B7F2-FE222B9D231B}" type="presOf" srcId="{5EBC3B22-9F29-4041-925E-96C50628E00B}" destId="{10890C54-704B-4D5D-AA1E-545282884681}" srcOrd="1" destOrd="0" presId="urn:microsoft.com/office/officeart/2016/7/layout/LinearBlockProcessNumbered"/>
    <dgm:cxn modelId="{D09FA2F7-A35A-4846-9165-DA1DA87C669A}" srcId="{1C013B11-03D5-4D20-88B9-BEF305CB2273}" destId="{E87F4421-789F-4DC4-B755-66BDA272E6A8}" srcOrd="0" destOrd="0" parTransId="{050A4386-3283-4209-A7B8-807BAFEFB2C8}" sibTransId="{19306A65-28F9-4B4C-970F-AD5618562C01}"/>
    <dgm:cxn modelId="{FFC7B5F9-D1C8-4A22-A8CD-A05B70AA1794}" srcId="{1C013B11-03D5-4D20-88B9-BEF305CB2273}" destId="{6B0021C8-4199-4E27-9424-94D1ED5640E2}" srcOrd="2" destOrd="0" parTransId="{2D293B73-2595-4507-A2FB-39E076DF99C2}" sibTransId="{CC6F982A-A92F-4C28-B148-AA00C8923301}"/>
    <dgm:cxn modelId="{4F221ADB-CA0F-4DD5-93C7-3A1DCBAD6790}" type="presParOf" srcId="{4E7C1F78-3A75-4FFC-BDA9-83544F67F895}" destId="{24F3D5AA-2129-4A95-9434-B5FF40958CB0}" srcOrd="0" destOrd="0" presId="urn:microsoft.com/office/officeart/2016/7/layout/LinearBlockProcessNumbered"/>
    <dgm:cxn modelId="{B3EED65B-3A76-4DD7-8FBE-265B70B4B24B}" type="presParOf" srcId="{24F3D5AA-2129-4A95-9434-B5FF40958CB0}" destId="{6F1B5C6C-377B-4E16-A69C-6D8ACBE3109B}" srcOrd="0" destOrd="0" presId="urn:microsoft.com/office/officeart/2016/7/layout/LinearBlockProcessNumbered"/>
    <dgm:cxn modelId="{02B537BB-46F6-4D0A-9989-49B6EFA37F69}" type="presParOf" srcId="{24F3D5AA-2129-4A95-9434-B5FF40958CB0}" destId="{DCFAD811-AC76-4466-B1DD-E92ADDA2BB89}" srcOrd="1" destOrd="0" presId="urn:microsoft.com/office/officeart/2016/7/layout/LinearBlockProcessNumbered"/>
    <dgm:cxn modelId="{4078E1ED-604D-4C35-8149-328C416CCE7F}" type="presParOf" srcId="{24F3D5AA-2129-4A95-9434-B5FF40958CB0}" destId="{FFC86EB4-8867-4F29-B7B7-F52E697983F1}" srcOrd="2" destOrd="0" presId="urn:microsoft.com/office/officeart/2016/7/layout/LinearBlockProcessNumbered"/>
    <dgm:cxn modelId="{8C2E6F0E-E642-4232-8024-1417A59DD34C}" type="presParOf" srcId="{4E7C1F78-3A75-4FFC-BDA9-83544F67F895}" destId="{321E2B7B-713C-4A84-A09F-E67DEC6CE4B2}" srcOrd="1" destOrd="0" presId="urn:microsoft.com/office/officeart/2016/7/layout/LinearBlockProcessNumbered"/>
    <dgm:cxn modelId="{613A737F-FE3E-4368-BD85-03760C6A8308}" type="presParOf" srcId="{4E7C1F78-3A75-4FFC-BDA9-83544F67F895}" destId="{F76F4C5C-3F84-49EE-9734-59B6A156089A}" srcOrd="2" destOrd="0" presId="urn:microsoft.com/office/officeart/2016/7/layout/LinearBlockProcessNumbered"/>
    <dgm:cxn modelId="{B2D13000-E584-4EDA-B0FC-5067B5D42F02}" type="presParOf" srcId="{F76F4C5C-3F84-49EE-9734-59B6A156089A}" destId="{E2CE51C3-D8FE-4F85-B693-502ACF41EEC1}" srcOrd="0" destOrd="0" presId="urn:microsoft.com/office/officeart/2016/7/layout/LinearBlockProcessNumbered"/>
    <dgm:cxn modelId="{EAC38313-BBED-400C-B4F9-BC62543CFCE8}" type="presParOf" srcId="{F76F4C5C-3F84-49EE-9734-59B6A156089A}" destId="{305E969C-8A92-4719-A8B1-2BE885147DE5}" srcOrd="1" destOrd="0" presId="urn:microsoft.com/office/officeart/2016/7/layout/LinearBlockProcessNumbered"/>
    <dgm:cxn modelId="{BAE1B7D3-843B-4A75-B259-B09D05779F39}" type="presParOf" srcId="{F76F4C5C-3F84-49EE-9734-59B6A156089A}" destId="{10890C54-704B-4D5D-AA1E-545282884681}" srcOrd="2" destOrd="0" presId="urn:microsoft.com/office/officeart/2016/7/layout/LinearBlockProcessNumbered"/>
    <dgm:cxn modelId="{E513F54E-7281-4B5A-866E-8884C7F46A11}" type="presParOf" srcId="{4E7C1F78-3A75-4FFC-BDA9-83544F67F895}" destId="{0FDD13C8-F81E-4808-8ED9-EE021064E460}" srcOrd="3" destOrd="0" presId="urn:microsoft.com/office/officeart/2016/7/layout/LinearBlockProcessNumbered"/>
    <dgm:cxn modelId="{B555415C-8F27-4614-BBF4-B47C08EA8E72}" type="presParOf" srcId="{4E7C1F78-3A75-4FFC-BDA9-83544F67F895}" destId="{06229582-9C4B-4767-9878-50E6E84F02C8}" srcOrd="4" destOrd="0" presId="urn:microsoft.com/office/officeart/2016/7/layout/LinearBlockProcessNumbered"/>
    <dgm:cxn modelId="{354F6482-81F2-45C2-B07B-E0A2602CB512}" type="presParOf" srcId="{06229582-9C4B-4767-9878-50E6E84F02C8}" destId="{B074CB9B-D861-4877-8B55-6B599900BFDA}" srcOrd="0" destOrd="0" presId="urn:microsoft.com/office/officeart/2016/7/layout/LinearBlockProcessNumbered"/>
    <dgm:cxn modelId="{7F4FF009-E75E-4495-A0C3-E994ED3CF205}" type="presParOf" srcId="{06229582-9C4B-4767-9878-50E6E84F02C8}" destId="{33EAC272-05D1-4911-9879-087B0D4106E4}" srcOrd="1" destOrd="0" presId="urn:microsoft.com/office/officeart/2016/7/layout/LinearBlockProcessNumbered"/>
    <dgm:cxn modelId="{F05629DD-D58B-476A-8AE8-F871063D17F0}" type="presParOf" srcId="{06229582-9C4B-4767-9878-50E6E84F02C8}" destId="{F3C8AEEC-36C9-44ED-B26D-4A5725334A00}" srcOrd="2" destOrd="0" presId="urn:microsoft.com/office/officeart/2016/7/layout/LinearBlockProcessNumbered"/>
    <dgm:cxn modelId="{46190ACD-92D8-45B4-BB38-2120004D91DC}" type="presParOf" srcId="{4E7C1F78-3A75-4FFC-BDA9-83544F67F895}" destId="{DD904E8E-15E7-4B80-9FEA-25294A90D896}" srcOrd="5" destOrd="0" presId="urn:microsoft.com/office/officeart/2016/7/layout/LinearBlockProcessNumbered"/>
    <dgm:cxn modelId="{3FDD66EE-7BDA-4251-871E-D6D09D8B99B1}" type="presParOf" srcId="{4E7C1F78-3A75-4FFC-BDA9-83544F67F895}" destId="{1CACFD38-DF61-4C52-914B-7CBBA5658FE6}" srcOrd="6" destOrd="0" presId="urn:microsoft.com/office/officeart/2016/7/layout/LinearBlockProcessNumbered"/>
    <dgm:cxn modelId="{CBCA640D-A20A-439A-9C1F-275F1F82F52E}" type="presParOf" srcId="{1CACFD38-DF61-4C52-914B-7CBBA5658FE6}" destId="{705F9A66-E9CE-46D7-9F50-23009C1149B7}" srcOrd="0" destOrd="0" presId="urn:microsoft.com/office/officeart/2016/7/layout/LinearBlockProcessNumbered"/>
    <dgm:cxn modelId="{1FC99386-00BE-461F-BCB6-25FEC8EFB9F6}" type="presParOf" srcId="{1CACFD38-DF61-4C52-914B-7CBBA5658FE6}" destId="{FC2F199C-2E59-4770-8BB2-30C08A71B370}" srcOrd="1" destOrd="0" presId="urn:microsoft.com/office/officeart/2016/7/layout/LinearBlockProcessNumbered"/>
    <dgm:cxn modelId="{DD9CE187-E9E7-4FAC-A83E-9D569CA132CE}" type="presParOf" srcId="{1CACFD38-DF61-4C52-914B-7CBBA5658FE6}" destId="{FCCC6AD6-4963-4836-9ABE-2EE6C1F5D6CC}"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colorful5" csCatId="colorful" phldr="1"/>
      <dgm:spPr/>
      <dgm:t>
        <a:bodyPr/>
        <a:lstStyle/>
        <a:p>
          <a:endParaRPr lang="en-US"/>
        </a:p>
      </dgm:t>
    </dgm:pt>
    <dgm:pt modelId="{DF1ABFB3-B399-406F-91BD-DCDF9A38526B}">
      <dgm:prSet phldrT="[Text]" phldr="0"/>
      <dgm:spPr/>
      <dgm:t>
        <a:bodyPr/>
        <a:lstStyle/>
        <a:p>
          <a:r>
            <a:rPr lang="en-GB" b="0">
              <a:latin typeface="Tenorite" pitchFamily="2" charset="0"/>
            </a:rPr>
            <a:t>Development completed</a:t>
          </a:r>
        </a:p>
        <a:p>
          <a:r>
            <a:rPr lang="en-GB" b="0">
              <a:latin typeface="Tenorite" pitchFamily="2" charset="0"/>
            </a:rPr>
            <a:t>Publish to userbase</a:t>
          </a:r>
          <a:br>
            <a:rPr lang="en-GB" b="0">
              <a:latin typeface="Tenorite" pitchFamily="2" charset="0"/>
            </a:rPr>
          </a:br>
          <a:endParaRPr lang="en-US" b="1">
            <a:latin typeface="Tenorite" pitchFamily="2" charset="0"/>
          </a:endParaRPr>
        </a:p>
      </dgm:t>
    </dgm:pt>
    <dgm:pt modelId="{78CB0E27-958C-4066-A189-8B36505E8204}" type="parTrans" cxnId="{15319551-A9EA-462E-845B-E5251E84291F}">
      <dgm:prSet/>
      <dgm:spPr/>
      <dgm:t>
        <a:bodyPr/>
        <a:lstStyle/>
        <a:p>
          <a:endParaRPr lang="en-US"/>
        </a:p>
      </dgm:t>
    </dgm:pt>
    <dgm:pt modelId="{70E4A1D3-514E-4327-991D-5CC9C6B41885}" type="sibTrans" cxnId="{15319551-A9EA-462E-845B-E5251E84291F}">
      <dgm:prSet/>
      <dgm:spPr/>
      <dgm:t>
        <a:bodyPr/>
        <a:lstStyle/>
        <a:p>
          <a:endParaRPr lang="en-US"/>
        </a:p>
      </dgm:t>
    </dgm:pt>
    <dgm:pt modelId="{58FF46FB-368D-4E9C-A650-0513B8879DA8}">
      <dgm:prSet phldr="0"/>
      <dgm:spPr/>
      <dgm:t>
        <a:bodyPr/>
        <a:lstStyle/>
        <a:p>
          <a:pPr>
            <a:defRPr b="1"/>
          </a:pPr>
          <a:r>
            <a:rPr lang="en-US" b="1" dirty="0">
              <a:latin typeface="Tenorite" pitchFamily="2" charset="0"/>
            </a:rPr>
            <a:t>Jan 2023</a:t>
          </a:r>
        </a:p>
      </dgm:t>
    </dgm:pt>
    <dgm:pt modelId="{11DFA284-5E99-474D-BF05-364A45269DC7}" type="parTrans" cxnId="{C5645B39-CB65-4A0A-B369-E455C3B827C3}">
      <dgm:prSet/>
      <dgm:spPr/>
      <dgm:t>
        <a:bodyPr/>
        <a:lstStyle/>
        <a:p>
          <a:endParaRPr lang="en-US"/>
        </a:p>
      </dgm:t>
    </dgm:pt>
    <dgm:pt modelId="{CFA40740-0682-470C-AD5A-CFF53CD12BD2}" type="sibTrans" cxnId="{C5645B39-CB65-4A0A-B369-E455C3B827C3}">
      <dgm:prSet/>
      <dgm:spPr/>
      <dgm:t>
        <a:bodyPr/>
        <a:lstStyle/>
        <a:p>
          <a:endParaRPr lang="en-US"/>
        </a:p>
      </dgm:t>
    </dgm:pt>
    <dgm:pt modelId="{9A875394-CA1E-4432-AEEB-9054FCFF5E0E}">
      <dgm:prSet phldr="0"/>
      <dgm:spPr/>
      <dgm:t>
        <a:bodyPr/>
        <a:lstStyle/>
        <a:p>
          <a:r>
            <a:rPr lang="en-GB" b="0">
              <a:latin typeface="Tenorite" pitchFamily="2" charset="0"/>
            </a:rPr>
            <a:t>Analysis/Software Requirements</a:t>
          </a:r>
          <a:endParaRPr lang="en-US" b="0">
            <a:latin typeface="Tenorite" pitchFamily="2" charset="0"/>
          </a:endParaRPr>
        </a:p>
      </dgm:t>
    </dgm:pt>
    <dgm:pt modelId="{FCC92BDD-6EA3-421D-9DA8-7D3A12D003B6}" type="parTrans" cxnId="{B659504B-18E4-4D89-A17C-34ABB280AE52}">
      <dgm:prSet/>
      <dgm:spPr/>
      <dgm:t>
        <a:bodyPr/>
        <a:lstStyle/>
        <a:p>
          <a:endParaRPr lang="en-US"/>
        </a:p>
      </dgm:t>
    </dgm:pt>
    <dgm:pt modelId="{0314452B-82A0-42F4-9551-DF00CFFC3580}" type="sibTrans" cxnId="{B659504B-18E4-4D89-A17C-34ABB280AE52}">
      <dgm:prSet/>
      <dgm:spPr/>
      <dgm:t>
        <a:bodyPr/>
        <a:lstStyle/>
        <a:p>
          <a:endParaRPr lang="en-US"/>
        </a:p>
      </dgm:t>
    </dgm:pt>
    <dgm:pt modelId="{D05E1923-5021-40F7-B4EF-E582E23A699D}">
      <dgm:prSet phldr="0"/>
      <dgm:spPr/>
      <dgm:t>
        <a:bodyPr/>
        <a:lstStyle/>
        <a:p>
          <a:pPr>
            <a:defRPr b="1"/>
          </a:pPr>
          <a:r>
            <a:rPr lang="en-US" b="1" dirty="0">
              <a:latin typeface="Tenorite" pitchFamily="2" charset="0"/>
            </a:rPr>
            <a:t>Feb 2023</a:t>
          </a:r>
        </a:p>
      </dgm:t>
    </dgm:pt>
    <dgm:pt modelId="{FD6C5CD2-9CED-4BE6-89CD-A5A5CCE63B3E}" type="parTrans" cxnId="{72C4D6D9-419A-42C1-A76D-84599F65BB08}">
      <dgm:prSet/>
      <dgm:spPr/>
      <dgm:t>
        <a:bodyPr/>
        <a:lstStyle/>
        <a:p>
          <a:endParaRPr lang="en-US"/>
        </a:p>
      </dgm:t>
    </dgm:pt>
    <dgm:pt modelId="{F020958C-EF86-4274-85F9-318F2792F7B6}" type="sibTrans" cxnId="{72C4D6D9-419A-42C1-A76D-84599F65BB08}">
      <dgm:prSet/>
      <dgm:spPr/>
      <dgm:t>
        <a:bodyPr/>
        <a:lstStyle/>
        <a:p>
          <a:endParaRPr lang="en-US"/>
        </a:p>
      </dgm:t>
    </dgm:pt>
    <dgm:pt modelId="{579089A8-5362-4BA4-9163-D19228C1808F}">
      <dgm:prSet phldr="0"/>
      <dgm:spPr/>
      <dgm:t>
        <a:bodyPr/>
        <a:lstStyle/>
        <a:p>
          <a:r>
            <a:rPr lang="en-GB" b="0">
              <a:latin typeface="Tenorite" pitchFamily="2" charset="0"/>
            </a:rPr>
            <a:t>Foundation scope 1</a:t>
          </a:r>
        </a:p>
        <a:p>
          <a:r>
            <a:rPr lang="en-GB" b="0">
              <a:latin typeface="Tenorite" pitchFamily="2" charset="0"/>
            </a:rPr>
            <a:t>DevOps &amp; Environment Development Setup</a:t>
          </a:r>
          <a:endParaRPr lang="en-US" b="0">
            <a:latin typeface="Tenorite" pitchFamily="2" charset="0"/>
          </a:endParaRPr>
        </a:p>
      </dgm:t>
    </dgm:pt>
    <dgm:pt modelId="{FB2DEB6E-B29F-4E51-960A-23ECC62EBF38}" type="parTrans" cxnId="{4876CF51-F110-4E25-8FD4-08D25B4B0AB8}">
      <dgm:prSet/>
      <dgm:spPr/>
      <dgm:t>
        <a:bodyPr/>
        <a:lstStyle/>
        <a:p>
          <a:endParaRPr lang="en-US"/>
        </a:p>
      </dgm:t>
    </dgm:pt>
    <dgm:pt modelId="{1C5328B1-AC18-4CF7-A034-BB0592F4A2A1}" type="sibTrans" cxnId="{4876CF51-F110-4E25-8FD4-08D25B4B0AB8}">
      <dgm:prSet/>
      <dgm:spPr/>
      <dgm:t>
        <a:bodyPr/>
        <a:lstStyle/>
        <a:p>
          <a:endParaRPr lang="en-US"/>
        </a:p>
      </dgm:t>
    </dgm:pt>
    <dgm:pt modelId="{FA8F44BD-C8C7-462C-9756-1EC498E86842}">
      <dgm:prSet phldr="0"/>
      <dgm:spPr/>
      <dgm:t>
        <a:bodyPr/>
        <a:lstStyle/>
        <a:p>
          <a:pPr>
            <a:defRPr b="1"/>
          </a:pPr>
          <a:r>
            <a:rPr lang="en-US" b="1" dirty="0">
              <a:latin typeface="Tenorite" pitchFamily="2" charset="0"/>
            </a:rPr>
            <a:t>March 2023</a:t>
          </a:r>
        </a:p>
      </dgm:t>
    </dgm:pt>
    <dgm:pt modelId="{F47063EE-4B58-4EDE-A4F2-A4BD81B82F21}" type="parTrans" cxnId="{0D51BD2E-4619-469B-B233-EBAC3D4D0BA6}">
      <dgm:prSet/>
      <dgm:spPr/>
      <dgm:t>
        <a:bodyPr/>
        <a:lstStyle/>
        <a:p>
          <a:endParaRPr lang="en-US"/>
        </a:p>
      </dgm:t>
    </dgm:pt>
    <dgm:pt modelId="{8C8A9736-03DA-4B1C-A590-10B4AD89452B}" type="sibTrans" cxnId="{0D51BD2E-4619-469B-B233-EBAC3D4D0BA6}">
      <dgm:prSet/>
      <dgm:spPr/>
      <dgm:t>
        <a:bodyPr/>
        <a:lstStyle/>
        <a:p>
          <a:endParaRPr lang="en-US"/>
        </a:p>
      </dgm:t>
    </dgm:pt>
    <dgm:pt modelId="{EFEB4D61-3A9C-4140-977F-3C3F5C9EE9D1}">
      <dgm:prSet phldr="0"/>
      <dgm:spPr/>
      <dgm:t>
        <a:bodyPr/>
        <a:lstStyle/>
        <a:p>
          <a:r>
            <a:rPr lang="en-GB" b="0">
              <a:latin typeface="Tenorite" pitchFamily="2" charset="0"/>
            </a:rPr>
            <a:t>Development -</a:t>
          </a:r>
        </a:p>
        <a:p>
          <a:r>
            <a:rPr lang="en-GB" b="0">
              <a:latin typeface="Tenorite" pitchFamily="2" charset="0"/>
            </a:rPr>
            <a:t>Timebox 1 &amp; 2 begins </a:t>
          </a:r>
          <a:endParaRPr lang="en-US" b="0">
            <a:latin typeface="Tenorite" pitchFamily="2" charset="0"/>
          </a:endParaRPr>
        </a:p>
      </dgm:t>
    </dgm:pt>
    <dgm:pt modelId="{57D352E4-0431-4F68-B8F1-61BFA34799AA}" type="parTrans" cxnId="{1B32EF2C-9DB5-4504-A9DA-B4956CC00208}">
      <dgm:prSet/>
      <dgm:spPr/>
      <dgm:t>
        <a:bodyPr/>
        <a:lstStyle/>
        <a:p>
          <a:endParaRPr lang="en-US"/>
        </a:p>
      </dgm:t>
    </dgm:pt>
    <dgm:pt modelId="{0ECC32B6-1E7C-4AA4-9DBF-D69B7C5E64A9}" type="sibTrans" cxnId="{1B32EF2C-9DB5-4504-A9DA-B4956CC00208}">
      <dgm:prSet/>
      <dgm:spPr/>
      <dgm:t>
        <a:bodyPr/>
        <a:lstStyle/>
        <a:p>
          <a:endParaRPr lang="en-US"/>
        </a:p>
      </dgm:t>
    </dgm:pt>
    <dgm:pt modelId="{8BAB5E6F-A65E-41DB-A296-0818B0E49F7C}">
      <dgm:prSet phldr="0"/>
      <dgm:spPr/>
      <dgm:t>
        <a:bodyPr/>
        <a:lstStyle/>
        <a:p>
          <a:pPr>
            <a:defRPr b="1"/>
          </a:pPr>
          <a:r>
            <a:rPr lang="en-US" b="1" dirty="0">
              <a:latin typeface="Tenorite" pitchFamily="2" charset="0"/>
            </a:rPr>
            <a:t>April 2023</a:t>
          </a:r>
        </a:p>
      </dgm:t>
    </dgm:pt>
    <dgm:pt modelId="{886842C6-3EFC-4BE7-B417-415595758830}" type="parTrans" cxnId="{66B49C6C-FAFD-47B4-BF22-05A295C23D4E}">
      <dgm:prSet/>
      <dgm:spPr/>
      <dgm:t>
        <a:bodyPr/>
        <a:lstStyle/>
        <a:p>
          <a:endParaRPr lang="en-US"/>
        </a:p>
      </dgm:t>
    </dgm:pt>
    <dgm:pt modelId="{B407F4C3-8FC9-4E91-A0EC-6B33713CC9A5}" type="sibTrans" cxnId="{66B49C6C-FAFD-47B4-BF22-05A295C23D4E}">
      <dgm:prSet/>
      <dgm:spPr/>
      <dgm:t>
        <a:bodyPr/>
        <a:lstStyle/>
        <a:p>
          <a:endParaRPr lang="en-US"/>
        </a:p>
      </dgm:t>
    </dgm:pt>
    <dgm:pt modelId="{332BC85C-1CF3-4F8F-ACB7-5B6D53744AE1}">
      <dgm:prSet phldr="0"/>
      <dgm:spPr/>
      <dgm:t>
        <a:bodyPr/>
        <a:lstStyle/>
        <a:p>
          <a:r>
            <a:rPr lang="en-GB" b="0">
              <a:latin typeface="Tenorite" pitchFamily="2" charset="0"/>
            </a:rPr>
            <a:t>Development –</a:t>
          </a:r>
          <a:br>
            <a:rPr lang="en-GB" b="0">
              <a:latin typeface="Tenorite" pitchFamily="2" charset="0"/>
            </a:rPr>
          </a:br>
          <a:r>
            <a:rPr lang="en-GB" b="0">
              <a:latin typeface="Tenorite" pitchFamily="2" charset="0"/>
            </a:rPr>
            <a:t>Timebox 1 &amp; 2 completed</a:t>
          </a:r>
          <a:endParaRPr lang="en-US" b="0">
            <a:latin typeface="Tenorite" pitchFamily="2" charset="0"/>
          </a:endParaRPr>
        </a:p>
      </dgm:t>
    </dgm:pt>
    <dgm:pt modelId="{99F218FD-90FE-450E-A368-B3E3677E74E8}" type="parTrans" cxnId="{2617C475-F537-46A6-ADE1-4EB764853601}">
      <dgm:prSet/>
      <dgm:spPr/>
      <dgm:t>
        <a:bodyPr/>
        <a:lstStyle/>
        <a:p>
          <a:endParaRPr lang="en-US"/>
        </a:p>
      </dgm:t>
    </dgm:pt>
    <dgm:pt modelId="{8D1CC686-B05C-4470-A959-236CC9C8BB70}" type="sibTrans" cxnId="{2617C475-F537-46A6-ADE1-4EB764853601}">
      <dgm:prSet/>
      <dgm:spPr/>
      <dgm:t>
        <a:bodyPr/>
        <a:lstStyle/>
        <a:p>
          <a:endParaRPr lang="en-US"/>
        </a:p>
      </dgm:t>
    </dgm:pt>
    <dgm:pt modelId="{8B9AF88A-E1F7-4D3A-905F-87228D6A8655}">
      <dgm:prSet phldr="0"/>
      <dgm:spPr/>
      <dgm:t>
        <a:bodyPr/>
        <a:lstStyle/>
        <a:p>
          <a:pPr>
            <a:defRPr b="1"/>
          </a:pPr>
          <a:r>
            <a:rPr lang="en-US" b="1" dirty="0">
              <a:latin typeface="Tenorite" pitchFamily="2" charset="0"/>
            </a:rPr>
            <a:t>May/June 2023</a:t>
          </a:r>
        </a:p>
      </dgm:t>
    </dgm:pt>
    <dgm:pt modelId="{933A8FED-7B84-4ED0-B6AA-2EE26A89B8EA}" type="parTrans" cxnId="{E1474FF3-8E3C-4B30-985C-CE88BA0FE324}">
      <dgm:prSet/>
      <dgm:spPr/>
      <dgm:t>
        <a:bodyPr/>
        <a:lstStyle/>
        <a:p>
          <a:endParaRPr lang="en-US"/>
        </a:p>
      </dgm:t>
    </dgm:pt>
    <dgm:pt modelId="{F11DD6EC-352C-4A0E-84AA-FEBE2F06BCF9}" type="sibTrans" cxnId="{E1474FF3-8E3C-4B30-985C-CE88BA0FE324}">
      <dgm:prSet/>
      <dgm:spPr/>
      <dgm:t>
        <a:bodyPr/>
        <a:lstStyle/>
        <a:p>
          <a:endParaRPr lang="en-US"/>
        </a:p>
      </dgm:t>
    </dgm:pt>
    <dgm:pt modelId="{A4CA73F4-777D-4659-9B2F-7F051FECFCD0}">
      <dgm:prSet/>
      <dgm:spPr/>
      <dgm:t>
        <a:bodyPr/>
        <a:lstStyle/>
        <a:p>
          <a:r>
            <a:rPr lang="en-GB" b="0">
              <a:latin typeface="Tenorite" pitchFamily="2" charset="0"/>
            </a:rPr>
            <a:t>Timebox 3 begins </a:t>
          </a:r>
          <a:endParaRPr lang="en-US" b="0">
            <a:latin typeface="Tenorite" pitchFamily="2" charset="0"/>
          </a:endParaRPr>
        </a:p>
      </dgm:t>
    </dgm:pt>
    <dgm:pt modelId="{D0F80834-EDBE-4754-9BD7-B9B8F3B71AE7}" type="parTrans" cxnId="{05D4F75A-E46A-445D-8C95-FE208CBD98D8}">
      <dgm:prSet/>
      <dgm:spPr/>
      <dgm:t>
        <a:bodyPr/>
        <a:lstStyle/>
        <a:p>
          <a:endParaRPr lang="en-GB"/>
        </a:p>
      </dgm:t>
    </dgm:pt>
    <dgm:pt modelId="{C4E02D61-FA05-4DEE-A840-EA779EC16720}" type="sibTrans" cxnId="{05D4F75A-E46A-445D-8C95-FE208CBD98D8}">
      <dgm:prSet/>
      <dgm:spPr/>
      <dgm:t>
        <a:bodyPr/>
        <a:lstStyle/>
        <a:p>
          <a:endParaRPr lang="en-GB"/>
        </a:p>
      </dgm:t>
    </dgm:pt>
    <dgm:pt modelId="{F7A84A56-BBA3-4654-AD64-50A9D1878F15}" type="pres">
      <dgm:prSet presAssocID="{05A24E01-5535-46B9-A9A1-A9A07E639A88}" presName="root" presStyleCnt="0">
        <dgm:presLayoutVars>
          <dgm:chMax/>
          <dgm:chPref/>
          <dgm:animLvl val="lvl"/>
        </dgm:presLayoutVars>
      </dgm:prSet>
      <dgm:spPr/>
    </dgm:pt>
    <dgm:pt modelId="{0B26C053-238F-4705-ADCC-277E631AFBEA}" type="pres">
      <dgm:prSet presAssocID="{05A24E01-5535-46B9-A9A1-A9A07E639A88}" presName="divider" presStyleLbl="fgAcc1" presStyleIdx="0" presStyleCnt="6"/>
      <dgm:spPr>
        <a:solidFill>
          <a:schemeClr val="lt1">
            <a:alpha val="90000"/>
            <a:hueOff val="0"/>
            <a:satOff val="0"/>
            <a:lumOff val="0"/>
            <a:alphaOff val="0"/>
          </a:schemeClr>
        </a:solidFill>
        <a:ln w="19050" cap="flat" cmpd="sng" algn="ctr">
          <a:solidFill>
            <a:schemeClr val="accent5">
              <a:hueOff val="0"/>
              <a:satOff val="0"/>
              <a:lumOff val="0"/>
              <a:alphaOff val="0"/>
            </a:schemeClr>
          </a:solidFill>
          <a:prstDash val="solid"/>
          <a:tailEnd type="triangle" w="lg" len="lg"/>
        </a:ln>
        <a:effectLst/>
      </dgm:spPr>
    </dgm:pt>
    <dgm:pt modelId="{D95841FF-52DA-4DEB-B809-D6410FE8E534}" type="pres">
      <dgm:prSet presAssocID="{05A24E01-5535-46B9-A9A1-A9A07E639A88}" presName="nodes" presStyleCnt="0">
        <dgm:presLayoutVars>
          <dgm:chMax/>
          <dgm:chPref/>
          <dgm:animLvl val="lvl"/>
        </dgm:presLayoutVars>
      </dgm:prSet>
      <dgm:spPr/>
    </dgm:pt>
    <dgm:pt modelId="{4F899423-1612-4105-935A-F641B7CD9C94}" type="pres">
      <dgm:prSet presAssocID="{58FF46FB-368D-4E9C-A650-0513B8879DA8}" presName="composite" presStyleCnt="0"/>
      <dgm:spPr/>
    </dgm:pt>
    <dgm:pt modelId="{64445905-B788-43ED-8959-A2A46AD06840}" type="pres">
      <dgm:prSet presAssocID="{58FF46FB-368D-4E9C-A650-0513B8879DA8}" presName="ConnectorPoint" presStyleLbl="lnNode1" presStyleIdx="0" presStyleCnt="5"/>
      <dgm:spPr>
        <a:solidFill>
          <a:schemeClr val="accent5">
            <a:hueOff val="0"/>
            <a:satOff val="0"/>
            <a:lumOff val="0"/>
            <a:alphaOff val="0"/>
          </a:schemeClr>
        </a:solidFill>
        <a:ln w="6350" cap="flat" cmpd="sng" algn="ctr">
          <a:solidFill>
            <a:schemeClr val="lt1">
              <a:hueOff val="0"/>
              <a:satOff val="0"/>
              <a:lumOff val="0"/>
              <a:alphaOff val="0"/>
            </a:schemeClr>
          </a:solidFill>
          <a:prstDash val="solid"/>
        </a:ln>
        <a:effectLst/>
      </dgm:spPr>
    </dgm:pt>
    <dgm:pt modelId="{77D6B5E3-A8F4-4EA2-9C9B-4F4E37D27F97}" type="pres">
      <dgm:prSet presAssocID="{58FF46FB-368D-4E9C-A650-0513B8879DA8}" presName="DropPinPlaceHolder" presStyleCnt="0"/>
      <dgm:spPr/>
    </dgm:pt>
    <dgm:pt modelId="{5618E916-6AB8-4FBC-855F-CCD371C733AA}" type="pres">
      <dgm:prSet presAssocID="{58FF46FB-368D-4E9C-A650-0513B8879DA8}" presName="DropPin" presStyleLbl="alignNode1" presStyleIdx="0" presStyleCnt="5"/>
      <dgm:spPr/>
    </dgm:pt>
    <dgm:pt modelId="{E870FBF8-F3DF-47D9-B765-ED67E17C42ED}" type="pres">
      <dgm:prSet presAssocID="{58FF46FB-368D-4E9C-A650-0513B8879DA8}" presName="Ellipse" presStyleLbl="fgAcc1" presStyleIdx="1" presStyleCnt="6"/>
      <dgm:spPr>
        <a:solidFill>
          <a:schemeClr val="lt1">
            <a:alpha val="90000"/>
            <a:hueOff val="0"/>
            <a:satOff val="0"/>
            <a:lumOff val="0"/>
            <a:alphaOff val="0"/>
          </a:schemeClr>
        </a:solidFill>
        <a:ln w="12700" cap="flat" cmpd="sng" algn="ctr">
          <a:noFill/>
          <a:prstDash val="solid"/>
        </a:ln>
        <a:effectLst/>
      </dgm:spPr>
    </dgm:pt>
    <dgm:pt modelId="{23DAFA16-A7B8-4242-BF0C-10AE5137E50C}" type="pres">
      <dgm:prSet presAssocID="{58FF46FB-368D-4E9C-A650-0513B8879DA8}" presName="L2TextContainer" presStyleLbl="revTx" presStyleIdx="0" presStyleCnt="10">
        <dgm:presLayoutVars>
          <dgm:bulletEnabled val="1"/>
        </dgm:presLayoutVars>
      </dgm:prSet>
      <dgm:spPr/>
    </dgm:pt>
    <dgm:pt modelId="{CA2EEFDB-D6F6-470A-B027-77E824DE0368}" type="pres">
      <dgm:prSet presAssocID="{58FF46FB-368D-4E9C-A650-0513B8879DA8}" presName="L1TextContainer" presStyleLbl="revTx" presStyleIdx="1" presStyleCnt="10">
        <dgm:presLayoutVars>
          <dgm:chMax val="1"/>
          <dgm:chPref val="1"/>
          <dgm:bulletEnabled val="1"/>
        </dgm:presLayoutVars>
      </dgm:prSet>
      <dgm:spPr/>
    </dgm:pt>
    <dgm:pt modelId="{510A8E46-BE75-4949-9517-1E7F5827C6D3}" type="pres">
      <dgm:prSet presAssocID="{58FF46FB-368D-4E9C-A650-0513B8879DA8}" presName="ConnectLine" presStyleLbl="sibTrans1D1" presStyleIdx="0" presStyleCnt="5"/>
      <dgm:spPr>
        <a:noFill/>
        <a:ln w="12700" cap="flat" cmpd="sng" algn="ctr">
          <a:solidFill>
            <a:schemeClr val="accent5">
              <a:hueOff val="0"/>
              <a:satOff val="0"/>
              <a:lumOff val="0"/>
              <a:alphaOff val="0"/>
            </a:schemeClr>
          </a:solidFill>
          <a:prstDash val="dash"/>
        </a:ln>
        <a:effectLst/>
      </dgm:spPr>
    </dgm:pt>
    <dgm:pt modelId="{D07BC925-1AE9-4098-8B61-F4C132544289}" type="pres">
      <dgm:prSet presAssocID="{58FF46FB-368D-4E9C-A650-0513B8879DA8}" presName="EmptyPlaceHolder" presStyleCnt="0"/>
      <dgm:spPr/>
    </dgm:pt>
    <dgm:pt modelId="{73FBDCCD-7E87-46F6-A7F9-D1C2BA2555B2}" type="pres">
      <dgm:prSet presAssocID="{CFA40740-0682-470C-AD5A-CFF53CD12BD2}" presName="spaceBetweenRectangles" presStyleCnt="0"/>
      <dgm:spPr/>
    </dgm:pt>
    <dgm:pt modelId="{089DA2AB-5E95-45B9-BCF4-2909CF9426BF}" type="pres">
      <dgm:prSet presAssocID="{D05E1923-5021-40F7-B4EF-E582E23A699D}" presName="composite" presStyleCnt="0"/>
      <dgm:spPr/>
    </dgm:pt>
    <dgm:pt modelId="{14C81DE6-D506-4B3D-9C05-96DD6AF91391}" type="pres">
      <dgm:prSet presAssocID="{D05E1923-5021-40F7-B4EF-E582E23A699D}" presName="ConnectorPoint" presStyleLbl="lnNode1" presStyleIdx="1" presStyleCnt="5"/>
      <dgm:spPr>
        <a:solidFill>
          <a:schemeClr val="accent5">
            <a:hueOff val="-4015996"/>
            <a:satOff val="717"/>
            <a:lumOff val="-1569"/>
            <a:alphaOff val="0"/>
          </a:schemeClr>
        </a:solidFill>
        <a:ln w="6350" cap="flat" cmpd="sng" algn="ctr">
          <a:solidFill>
            <a:schemeClr val="lt1">
              <a:hueOff val="0"/>
              <a:satOff val="0"/>
              <a:lumOff val="0"/>
              <a:alphaOff val="0"/>
            </a:schemeClr>
          </a:solidFill>
          <a:prstDash val="solid"/>
        </a:ln>
        <a:effectLst/>
      </dgm:spPr>
    </dgm:pt>
    <dgm:pt modelId="{5860004C-FEEC-43B5-8B8A-6A0BF7D10159}" type="pres">
      <dgm:prSet presAssocID="{D05E1923-5021-40F7-B4EF-E582E23A699D}" presName="DropPinPlaceHolder" presStyleCnt="0"/>
      <dgm:spPr/>
    </dgm:pt>
    <dgm:pt modelId="{F7C4CD09-F32D-4C5D-906F-038304807264}" type="pres">
      <dgm:prSet presAssocID="{D05E1923-5021-40F7-B4EF-E582E23A699D}" presName="DropPin" presStyleLbl="alignNode1" presStyleIdx="1" presStyleCnt="5"/>
      <dgm:spPr/>
    </dgm:pt>
    <dgm:pt modelId="{A619F106-70C3-4B8F-8995-174F8A1E281C}" type="pres">
      <dgm:prSet presAssocID="{D05E1923-5021-40F7-B4EF-E582E23A699D}" presName="Ellipse" presStyleLbl="fgAcc1" presStyleIdx="2" presStyleCnt="6"/>
      <dgm:spPr>
        <a:solidFill>
          <a:schemeClr val="lt1">
            <a:alpha val="90000"/>
            <a:hueOff val="0"/>
            <a:satOff val="0"/>
            <a:lumOff val="0"/>
            <a:alphaOff val="0"/>
          </a:schemeClr>
        </a:solidFill>
        <a:ln w="12700" cap="flat" cmpd="sng" algn="ctr">
          <a:noFill/>
          <a:prstDash val="solid"/>
        </a:ln>
        <a:effectLst/>
      </dgm:spPr>
    </dgm:pt>
    <dgm:pt modelId="{2596BBD8-1B22-4D57-870E-CE9FE957C113}" type="pres">
      <dgm:prSet presAssocID="{D05E1923-5021-40F7-B4EF-E582E23A699D}" presName="L2TextContainer" presStyleLbl="revTx" presStyleIdx="2" presStyleCnt="10">
        <dgm:presLayoutVars>
          <dgm:bulletEnabled val="1"/>
        </dgm:presLayoutVars>
      </dgm:prSet>
      <dgm:spPr/>
    </dgm:pt>
    <dgm:pt modelId="{B3B8E7C4-4DB9-4271-A4D6-AADA1849AC33}" type="pres">
      <dgm:prSet presAssocID="{D05E1923-5021-40F7-B4EF-E582E23A699D}" presName="L1TextContainer" presStyleLbl="revTx" presStyleIdx="3" presStyleCnt="10">
        <dgm:presLayoutVars>
          <dgm:chMax val="1"/>
          <dgm:chPref val="1"/>
          <dgm:bulletEnabled val="1"/>
        </dgm:presLayoutVars>
      </dgm:prSet>
      <dgm:spPr/>
    </dgm:pt>
    <dgm:pt modelId="{D6ED8A4C-AD68-478C-9F61-8D0ED2A12BEA}" type="pres">
      <dgm:prSet presAssocID="{D05E1923-5021-40F7-B4EF-E582E23A699D}" presName="ConnectLine" presStyleLbl="sibTrans1D1" presStyleIdx="1" presStyleCnt="5"/>
      <dgm:spPr>
        <a:noFill/>
        <a:ln w="12700" cap="flat" cmpd="sng" algn="ctr">
          <a:solidFill>
            <a:schemeClr val="accent5">
              <a:hueOff val="-4015996"/>
              <a:satOff val="717"/>
              <a:lumOff val="-1569"/>
              <a:alphaOff val="0"/>
            </a:schemeClr>
          </a:solidFill>
          <a:prstDash val="dash"/>
        </a:ln>
        <a:effectLst/>
      </dgm:spPr>
    </dgm:pt>
    <dgm:pt modelId="{64EEFB42-2F26-4AC4-8E8C-EF292D30A79D}" type="pres">
      <dgm:prSet presAssocID="{D05E1923-5021-40F7-B4EF-E582E23A699D}" presName="EmptyPlaceHolder" presStyleCnt="0"/>
      <dgm:spPr/>
    </dgm:pt>
    <dgm:pt modelId="{4E2CC7FC-922B-4642-A2D6-C4008C812C28}" type="pres">
      <dgm:prSet presAssocID="{F020958C-EF86-4274-85F9-318F2792F7B6}" presName="spaceBetweenRectangles" presStyleCnt="0"/>
      <dgm:spPr/>
    </dgm:pt>
    <dgm:pt modelId="{2870E3CB-C302-47F5-BAC1-6B699E878D00}" type="pres">
      <dgm:prSet presAssocID="{FA8F44BD-C8C7-462C-9756-1EC498E86842}" presName="composite" presStyleCnt="0"/>
      <dgm:spPr/>
    </dgm:pt>
    <dgm:pt modelId="{4CF366B0-5635-4C00-B12B-C88EB7C065CD}" type="pres">
      <dgm:prSet presAssocID="{FA8F44BD-C8C7-462C-9756-1EC498E86842}" presName="ConnectorPoint" presStyleLbl="lnNode1" presStyleIdx="2" presStyleCnt="5"/>
      <dgm:spPr>
        <a:solidFill>
          <a:schemeClr val="accent5">
            <a:hueOff val="-8031992"/>
            <a:satOff val="1435"/>
            <a:lumOff val="-3137"/>
            <a:alphaOff val="0"/>
          </a:schemeClr>
        </a:solidFill>
        <a:ln w="6350" cap="flat" cmpd="sng" algn="ctr">
          <a:solidFill>
            <a:schemeClr val="lt1">
              <a:hueOff val="0"/>
              <a:satOff val="0"/>
              <a:lumOff val="0"/>
              <a:alphaOff val="0"/>
            </a:schemeClr>
          </a:solidFill>
          <a:prstDash val="solid"/>
        </a:ln>
        <a:effectLst/>
      </dgm:spPr>
    </dgm:pt>
    <dgm:pt modelId="{EE1AB73D-ABBA-405A-B539-216ADEF46715}" type="pres">
      <dgm:prSet presAssocID="{FA8F44BD-C8C7-462C-9756-1EC498E86842}" presName="DropPinPlaceHolder" presStyleCnt="0"/>
      <dgm:spPr/>
    </dgm:pt>
    <dgm:pt modelId="{3024E58E-09FC-4DE9-88A5-AD69420D92AD}" type="pres">
      <dgm:prSet presAssocID="{FA8F44BD-C8C7-462C-9756-1EC498E86842}" presName="DropPin" presStyleLbl="alignNode1" presStyleIdx="2" presStyleCnt="5"/>
      <dgm:spPr/>
    </dgm:pt>
    <dgm:pt modelId="{B6FC6185-4C6D-4164-A1D4-4FE95B3C9088}" type="pres">
      <dgm:prSet presAssocID="{FA8F44BD-C8C7-462C-9756-1EC498E86842}" presName="Ellipse" presStyleLbl="fgAcc1" presStyleIdx="3" presStyleCnt="6"/>
      <dgm:spPr>
        <a:solidFill>
          <a:schemeClr val="lt1">
            <a:alpha val="90000"/>
            <a:hueOff val="0"/>
            <a:satOff val="0"/>
            <a:lumOff val="0"/>
            <a:alphaOff val="0"/>
          </a:schemeClr>
        </a:solidFill>
        <a:ln w="12700" cap="flat" cmpd="sng" algn="ctr">
          <a:noFill/>
          <a:prstDash val="solid"/>
        </a:ln>
        <a:effectLst/>
      </dgm:spPr>
    </dgm:pt>
    <dgm:pt modelId="{55D9D7CA-1C19-48FA-B166-501EAFA51435}" type="pres">
      <dgm:prSet presAssocID="{FA8F44BD-C8C7-462C-9756-1EC498E86842}" presName="L2TextContainer" presStyleLbl="revTx" presStyleIdx="4" presStyleCnt="10">
        <dgm:presLayoutVars>
          <dgm:bulletEnabled val="1"/>
        </dgm:presLayoutVars>
      </dgm:prSet>
      <dgm:spPr/>
    </dgm:pt>
    <dgm:pt modelId="{9F963495-D6CA-418A-835E-6F55E1F3C5E2}" type="pres">
      <dgm:prSet presAssocID="{FA8F44BD-C8C7-462C-9756-1EC498E86842}" presName="L1TextContainer" presStyleLbl="revTx" presStyleIdx="5" presStyleCnt="10">
        <dgm:presLayoutVars>
          <dgm:chMax val="1"/>
          <dgm:chPref val="1"/>
          <dgm:bulletEnabled val="1"/>
        </dgm:presLayoutVars>
      </dgm:prSet>
      <dgm:spPr/>
    </dgm:pt>
    <dgm:pt modelId="{70FAE068-AB34-4C02-980C-D733FD558DB3}" type="pres">
      <dgm:prSet presAssocID="{FA8F44BD-C8C7-462C-9756-1EC498E86842}" presName="ConnectLine" presStyleLbl="sibTrans1D1" presStyleIdx="2" presStyleCnt="5"/>
      <dgm:spPr>
        <a:noFill/>
        <a:ln w="12700" cap="flat" cmpd="sng" algn="ctr">
          <a:solidFill>
            <a:schemeClr val="accent5">
              <a:hueOff val="-8031992"/>
              <a:satOff val="1435"/>
              <a:lumOff val="-3137"/>
              <a:alphaOff val="0"/>
            </a:schemeClr>
          </a:solidFill>
          <a:prstDash val="dash"/>
        </a:ln>
        <a:effectLst/>
      </dgm:spPr>
    </dgm:pt>
    <dgm:pt modelId="{9991B645-3FF8-487F-88B4-EB8ABF4B2B1C}" type="pres">
      <dgm:prSet presAssocID="{FA8F44BD-C8C7-462C-9756-1EC498E86842}" presName="EmptyPlaceHolder" presStyleCnt="0"/>
      <dgm:spPr/>
    </dgm:pt>
    <dgm:pt modelId="{5E29CBA9-950D-4E5D-A688-C363CD476E13}" type="pres">
      <dgm:prSet presAssocID="{8C8A9736-03DA-4B1C-A590-10B4AD89452B}" presName="spaceBetweenRectangles" presStyleCnt="0"/>
      <dgm:spPr/>
    </dgm:pt>
    <dgm:pt modelId="{43ADC9BF-3C79-4ED2-BFC1-008B86CCB957}" type="pres">
      <dgm:prSet presAssocID="{8BAB5E6F-A65E-41DB-A296-0818B0E49F7C}" presName="composite" presStyleCnt="0"/>
      <dgm:spPr/>
    </dgm:pt>
    <dgm:pt modelId="{E7F9FDA8-C8D7-45EC-9240-81DD4DE1191B}" type="pres">
      <dgm:prSet presAssocID="{8BAB5E6F-A65E-41DB-A296-0818B0E49F7C}" presName="ConnectorPoint" presStyleLbl="lnNode1" presStyleIdx="3" presStyleCnt="5"/>
      <dgm:spPr>
        <a:solidFill>
          <a:schemeClr val="accent5">
            <a:hueOff val="-12047988"/>
            <a:satOff val="2152"/>
            <a:lumOff val="-4706"/>
            <a:alphaOff val="0"/>
          </a:schemeClr>
        </a:solidFill>
        <a:ln w="6350" cap="flat" cmpd="sng" algn="ctr">
          <a:solidFill>
            <a:schemeClr val="lt1">
              <a:hueOff val="0"/>
              <a:satOff val="0"/>
              <a:lumOff val="0"/>
              <a:alphaOff val="0"/>
            </a:schemeClr>
          </a:solidFill>
          <a:prstDash val="solid"/>
        </a:ln>
        <a:effectLst/>
      </dgm:spPr>
    </dgm:pt>
    <dgm:pt modelId="{43A8F53C-1CB3-46D7-A978-35105B573E30}" type="pres">
      <dgm:prSet presAssocID="{8BAB5E6F-A65E-41DB-A296-0818B0E49F7C}" presName="DropPinPlaceHolder" presStyleCnt="0"/>
      <dgm:spPr/>
    </dgm:pt>
    <dgm:pt modelId="{0433D6AE-4E97-407A-8277-55EB82DB28E7}" type="pres">
      <dgm:prSet presAssocID="{8BAB5E6F-A65E-41DB-A296-0818B0E49F7C}" presName="DropPin" presStyleLbl="alignNode1" presStyleIdx="3" presStyleCnt="5"/>
      <dgm:spPr/>
    </dgm:pt>
    <dgm:pt modelId="{B15A7D2F-3D01-4AF5-902B-1BD5828D36C5}" type="pres">
      <dgm:prSet presAssocID="{8BAB5E6F-A65E-41DB-A296-0818B0E49F7C}" presName="Ellipse" presStyleLbl="fgAcc1" presStyleIdx="4" presStyleCnt="6"/>
      <dgm:spPr>
        <a:solidFill>
          <a:schemeClr val="lt1">
            <a:alpha val="90000"/>
            <a:hueOff val="0"/>
            <a:satOff val="0"/>
            <a:lumOff val="0"/>
            <a:alphaOff val="0"/>
          </a:schemeClr>
        </a:solidFill>
        <a:ln w="12700" cap="flat" cmpd="sng" algn="ctr">
          <a:noFill/>
          <a:prstDash val="solid"/>
        </a:ln>
        <a:effectLst/>
      </dgm:spPr>
    </dgm:pt>
    <dgm:pt modelId="{80E0AB30-4519-4135-81ED-B313683FC81F}" type="pres">
      <dgm:prSet presAssocID="{8BAB5E6F-A65E-41DB-A296-0818B0E49F7C}" presName="L2TextContainer" presStyleLbl="revTx" presStyleIdx="6" presStyleCnt="10">
        <dgm:presLayoutVars>
          <dgm:bulletEnabled val="1"/>
        </dgm:presLayoutVars>
      </dgm:prSet>
      <dgm:spPr/>
    </dgm:pt>
    <dgm:pt modelId="{E76AFE95-A5CD-49DC-95EA-EC5736BC9CD8}" type="pres">
      <dgm:prSet presAssocID="{8BAB5E6F-A65E-41DB-A296-0818B0E49F7C}" presName="L1TextContainer" presStyleLbl="revTx" presStyleIdx="7" presStyleCnt="10">
        <dgm:presLayoutVars>
          <dgm:chMax val="1"/>
          <dgm:chPref val="1"/>
          <dgm:bulletEnabled val="1"/>
        </dgm:presLayoutVars>
      </dgm:prSet>
      <dgm:spPr/>
    </dgm:pt>
    <dgm:pt modelId="{7A4E8C83-5A20-4398-9E34-4699B6806E8D}" type="pres">
      <dgm:prSet presAssocID="{8BAB5E6F-A65E-41DB-A296-0818B0E49F7C}" presName="ConnectLine" presStyleLbl="sibTrans1D1" presStyleIdx="3" presStyleCnt="5"/>
      <dgm:spPr>
        <a:noFill/>
        <a:ln w="12700" cap="flat" cmpd="sng" algn="ctr">
          <a:solidFill>
            <a:schemeClr val="accent5">
              <a:hueOff val="-12047988"/>
              <a:satOff val="2152"/>
              <a:lumOff val="-4706"/>
              <a:alphaOff val="0"/>
            </a:schemeClr>
          </a:solidFill>
          <a:prstDash val="dash"/>
        </a:ln>
        <a:effectLst/>
      </dgm:spPr>
    </dgm:pt>
    <dgm:pt modelId="{1671557C-5AA9-47F8-BCC8-74E00428B335}" type="pres">
      <dgm:prSet presAssocID="{8BAB5E6F-A65E-41DB-A296-0818B0E49F7C}" presName="EmptyPlaceHolder" presStyleCnt="0"/>
      <dgm:spPr/>
    </dgm:pt>
    <dgm:pt modelId="{B8D3833E-56B0-4686-93E3-413C6DAE31B4}" type="pres">
      <dgm:prSet presAssocID="{B407F4C3-8FC9-4E91-A0EC-6B33713CC9A5}" presName="spaceBetweenRectangles" presStyleCnt="0"/>
      <dgm:spPr/>
    </dgm:pt>
    <dgm:pt modelId="{5264FE25-A7D4-4675-909A-8E78B3F5534D}" type="pres">
      <dgm:prSet presAssocID="{8B9AF88A-E1F7-4D3A-905F-87228D6A8655}" presName="composite" presStyleCnt="0"/>
      <dgm:spPr/>
    </dgm:pt>
    <dgm:pt modelId="{36FD1C81-E40F-42DC-96F6-03D3F9495363}" type="pres">
      <dgm:prSet presAssocID="{8B9AF88A-E1F7-4D3A-905F-87228D6A8655}" presName="ConnectorPoint" presStyleLbl="lnNode1" presStyleIdx="4" presStyleCnt="5"/>
      <dgm:spPr>
        <a:solidFill>
          <a:schemeClr val="accent5">
            <a:hueOff val="-16063984"/>
            <a:satOff val="2870"/>
            <a:lumOff val="-6275"/>
            <a:alphaOff val="0"/>
          </a:schemeClr>
        </a:solidFill>
        <a:ln w="6350" cap="flat" cmpd="sng" algn="ctr">
          <a:solidFill>
            <a:schemeClr val="lt1">
              <a:hueOff val="0"/>
              <a:satOff val="0"/>
              <a:lumOff val="0"/>
              <a:alphaOff val="0"/>
            </a:schemeClr>
          </a:solidFill>
          <a:prstDash val="solid"/>
        </a:ln>
        <a:effectLst/>
      </dgm:spPr>
    </dgm:pt>
    <dgm:pt modelId="{73467F4A-D07C-46EF-B85F-B95B7ADC9615}" type="pres">
      <dgm:prSet presAssocID="{8B9AF88A-E1F7-4D3A-905F-87228D6A8655}" presName="DropPinPlaceHolder" presStyleCnt="0"/>
      <dgm:spPr/>
    </dgm:pt>
    <dgm:pt modelId="{9447B1A6-40DA-4EE5-8725-4E3DF86A6CB7}" type="pres">
      <dgm:prSet presAssocID="{8B9AF88A-E1F7-4D3A-905F-87228D6A8655}" presName="DropPin" presStyleLbl="alignNode1" presStyleIdx="4" presStyleCnt="5"/>
      <dgm:spPr/>
    </dgm:pt>
    <dgm:pt modelId="{9DB30F96-F744-47EE-9690-74602770202E}" type="pres">
      <dgm:prSet presAssocID="{8B9AF88A-E1F7-4D3A-905F-87228D6A8655}" presName="Ellipse" presStyleLbl="fgAcc1" presStyleIdx="5" presStyleCnt="6"/>
      <dgm:spPr>
        <a:solidFill>
          <a:schemeClr val="lt1">
            <a:alpha val="90000"/>
            <a:hueOff val="0"/>
            <a:satOff val="0"/>
            <a:lumOff val="0"/>
            <a:alphaOff val="0"/>
          </a:schemeClr>
        </a:solidFill>
        <a:ln w="12700" cap="flat" cmpd="sng" algn="ctr">
          <a:noFill/>
          <a:prstDash val="solid"/>
        </a:ln>
        <a:effectLst/>
      </dgm:spPr>
    </dgm:pt>
    <dgm:pt modelId="{562754F6-33A0-4A2D-AEB7-8DA8797B9671}" type="pres">
      <dgm:prSet presAssocID="{8B9AF88A-E1F7-4D3A-905F-87228D6A8655}" presName="L2TextContainer" presStyleLbl="revTx" presStyleIdx="8" presStyleCnt="10">
        <dgm:presLayoutVars>
          <dgm:bulletEnabled val="1"/>
        </dgm:presLayoutVars>
      </dgm:prSet>
      <dgm:spPr/>
    </dgm:pt>
    <dgm:pt modelId="{415CC563-D3B8-434A-AED5-9C01C9A9F1D0}" type="pres">
      <dgm:prSet presAssocID="{8B9AF88A-E1F7-4D3A-905F-87228D6A8655}" presName="L1TextContainer" presStyleLbl="revTx" presStyleIdx="9" presStyleCnt="10">
        <dgm:presLayoutVars>
          <dgm:chMax val="1"/>
          <dgm:chPref val="1"/>
          <dgm:bulletEnabled val="1"/>
        </dgm:presLayoutVars>
      </dgm:prSet>
      <dgm:spPr/>
    </dgm:pt>
    <dgm:pt modelId="{F45628E2-BE5B-4971-A85C-50039CB3C1C4}" type="pres">
      <dgm:prSet presAssocID="{8B9AF88A-E1F7-4D3A-905F-87228D6A8655}" presName="ConnectLine" presStyleLbl="sibTrans1D1" presStyleIdx="4" presStyleCnt="5"/>
      <dgm:spPr>
        <a:noFill/>
        <a:ln w="12700" cap="flat" cmpd="sng" algn="ctr">
          <a:solidFill>
            <a:schemeClr val="accent5">
              <a:hueOff val="-16063984"/>
              <a:satOff val="2870"/>
              <a:lumOff val="-6275"/>
              <a:alphaOff val="0"/>
            </a:schemeClr>
          </a:solidFill>
          <a:prstDash val="dash"/>
        </a:ln>
        <a:effectLst/>
      </dgm:spPr>
    </dgm:pt>
    <dgm:pt modelId="{C1E4261B-62FC-4628-A981-B678311E86EF}" type="pres">
      <dgm:prSet presAssocID="{8B9AF88A-E1F7-4D3A-905F-87228D6A8655}" presName="EmptyPlaceHolder" presStyleCnt="0"/>
      <dgm:spPr/>
    </dgm:pt>
  </dgm:ptLst>
  <dgm:cxnLst>
    <dgm:cxn modelId="{D3D0C801-CF9D-4F31-9735-DC617DF8892D}" type="presOf" srcId="{FA8F44BD-C8C7-462C-9756-1EC498E86842}" destId="{9F963495-D6CA-418A-835E-6F55E1F3C5E2}" srcOrd="0" destOrd="0" presId="urn:microsoft.com/office/officeart/2017/3/layout/DropPinTimeline"/>
    <dgm:cxn modelId="{62B08317-02F2-4B07-8D81-20D8133D5207}" type="presOf" srcId="{05A24E01-5535-46B9-A9A1-A9A07E639A88}" destId="{F7A84A56-BBA3-4654-AD64-50A9D1878F15}" srcOrd="0" destOrd="0" presId="urn:microsoft.com/office/officeart/2017/3/layout/DropPinTimeline"/>
    <dgm:cxn modelId="{CD828422-CDA2-4745-BC9D-6C01BBD2791E}" type="presOf" srcId="{579089A8-5362-4BA4-9163-D19228C1808F}" destId="{2596BBD8-1B22-4D57-870E-CE9FE957C113}" srcOrd="0" destOrd="0" presId="urn:microsoft.com/office/officeart/2017/3/layout/DropPinTimeline"/>
    <dgm:cxn modelId="{1B32EF2C-9DB5-4504-A9DA-B4956CC00208}" srcId="{FA8F44BD-C8C7-462C-9756-1EC498E86842}" destId="{EFEB4D61-3A9C-4140-977F-3C3F5C9EE9D1}" srcOrd="0" destOrd="0" parTransId="{57D352E4-0431-4F68-B8F1-61BFA34799AA}" sibTransId="{0ECC32B6-1E7C-4AA4-9DBF-D69B7C5E64A9}"/>
    <dgm:cxn modelId="{0D51BD2E-4619-469B-B233-EBAC3D4D0BA6}" srcId="{05A24E01-5535-46B9-A9A1-A9A07E639A88}" destId="{FA8F44BD-C8C7-462C-9756-1EC498E86842}" srcOrd="2"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B659504B-18E4-4D89-A17C-34ABB280AE52}" srcId="{58FF46FB-368D-4E9C-A650-0513B8879DA8}" destId="{9A875394-CA1E-4432-AEEB-9054FCFF5E0E}" srcOrd="0" destOrd="0" parTransId="{FCC92BDD-6EA3-421D-9DA8-7D3A12D003B6}" sibTransId="{0314452B-82A0-42F4-9551-DF00CFFC3580}"/>
    <dgm:cxn modelId="{5209F64B-7A4B-44BB-9260-EE173BCADE0C}" type="presOf" srcId="{58FF46FB-368D-4E9C-A650-0513B8879DA8}" destId="{CA2EEFDB-D6F6-470A-B027-77E824DE0368}" srcOrd="0" destOrd="0" presId="urn:microsoft.com/office/officeart/2017/3/layout/DropPinTimeline"/>
    <dgm:cxn modelId="{66B49C6C-FAFD-47B4-BF22-05A295C23D4E}" srcId="{05A24E01-5535-46B9-A9A1-A9A07E639A88}" destId="{8BAB5E6F-A65E-41DB-A296-0818B0E49F7C}" srcOrd="3" destOrd="0" parTransId="{886842C6-3EFC-4BE7-B417-415595758830}" sibTransId="{B407F4C3-8FC9-4E91-A0EC-6B33713CC9A5}"/>
    <dgm:cxn modelId="{3D20B46F-B18A-4B15-93C9-B245608BA332}" type="presOf" srcId="{D05E1923-5021-40F7-B4EF-E582E23A699D}" destId="{B3B8E7C4-4DB9-4271-A4D6-AADA1849AC33}" srcOrd="0" destOrd="0" presId="urn:microsoft.com/office/officeart/2017/3/layout/DropPinTimeline"/>
    <dgm:cxn modelId="{15319551-A9EA-462E-845B-E5251E84291F}" srcId="{8B9AF88A-E1F7-4D3A-905F-87228D6A8655}" destId="{DF1ABFB3-B399-406F-91BD-DCDF9A38526B}" srcOrd="0" destOrd="0" parTransId="{78CB0E27-958C-4066-A189-8B36505E8204}" sibTransId="{70E4A1D3-514E-4327-991D-5CC9C6B41885}"/>
    <dgm:cxn modelId="{4876CF51-F110-4E25-8FD4-08D25B4B0AB8}" srcId="{D05E1923-5021-40F7-B4EF-E582E23A699D}" destId="{579089A8-5362-4BA4-9163-D19228C1808F}" srcOrd="0" destOrd="0" parTransId="{FB2DEB6E-B29F-4E51-960A-23ECC62EBF38}" sibTransId="{1C5328B1-AC18-4CF7-A034-BB0592F4A2A1}"/>
    <dgm:cxn modelId="{2617C475-F537-46A6-ADE1-4EB764853601}" srcId="{8BAB5E6F-A65E-41DB-A296-0818B0E49F7C}" destId="{332BC85C-1CF3-4F8F-ACB7-5B6D53744AE1}" srcOrd="0" destOrd="0" parTransId="{99F218FD-90FE-450E-A368-B3E3677E74E8}" sibTransId="{8D1CC686-B05C-4470-A959-236CC9C8BB70}"/>
    <dgm:cxn modelId="{05D4F75A-E46A-445D-8C95-FE208CBD98D8}" srcId="{8BAB5E6F-A65E-41DB-A296-0818B0E49F7C}" destId="{A4CA73F4-777D-4659-9B2F-7F051FECFCD0}" srcOrd="1" destOrd="0" parTransId="{D0F80834-EDBE-4754-9BD7-B9B8F3B71AE7}" sibTransId="{C4E02D61-FA05-4DEE-A840-EA779EC16720}"/>
    <dgm:cxn modelId="{8541C47C-A51A-433E-AC06-7B9B70D18731}" type="presOf" srcId="{332BC85C-1CF3-4F8F-ACB7-5B6D53744AE1}" destId="{80E0AB30-4519-4135-81ED-B313683FC81F}" srcOrd="0" destOrd="0" presId="urn:microsoft.com/office/officeart/2017/3/layout/DropPinTimeline"/>
    <dgm:cxn modelId="{24AC4A7D-6B56-49E6-A452-A901596F6759}" type="presOf" srcId="{EFEB4D61-3A9C-4140-977F-3C3F5C9EE9D1}" destId="{55D9D7CA-1C19-48FA-B166-501EAFA51435}" srcOrd="0" destOrd="0" presId="urn:microsoft.com/office/officeart/2017/3/layout/DropPinTimeline"/>
    <dgm:cxn modelId="{A08FFCA9-FBFE-4800-BD61-7E1CFCF16B0E}" type="presOf" srcId="{9A875394-CA1E-4432-AEEB-9054FCFF5E0E}" destId="{23DAFA16-A7B8-4242-BF0C-10AE5137E50C}" srcOrd="0" destOrd="0" presId="urn:microsoft.com/office/officeart/2017/3/layout/DropPinTimeline"/>
    <dgm:cxn modelId="{BE55EBAF-854B-461C-AA7C-AB5D35A24652}" type="presOf" srcId="{8B9AF88A-E1F7-4D3A-905F-87228D6A8655}" destId="{415CC563-D3B8-434A-AED5-9C01C9A9F1D0}" srcOrd="0" destOrd="0" presId="urn:microsoft.com/office/officeart/2017/3/layout/DropPinTimeline"/>
    <dgm:cxn modelId="{EC940BCF-21C5-443A-B4EF-91EE83BBBDFB}" type="presOf" srcId="{8BAB5E6F-A65E-41DB-A296-0818B0E49F7C}" destId="{E76AFE95-A5CD-49DC-95EA-EC5736BC9CD8}" srcOrd="0" destOrd="0" presId="urn:microsoft.com/office/officeart/2017/3/layout/DropPinTimeline"/>
    <dgm:cxn modelId="{FCB1DED6-2788-493C-8068-2C2158464440}" type="presOf" srcId="{DF1ABFB3-B399-406F-91BD-DCDF9A38526B}" destId="{562754F6-33A0-4A2D-AEB7-8DA8797B9671}" srcOrd="0" destOrd="0" presId="urn:microsoft.com/office/officeart/2017/3/layout/DropPinTimeline"/>
    <dgm:cxn modelId="{72C4D6D9-419A-42C1-A76D-84599F65BB08}" srcId="{05A24E01-5535-46B9-A9A1-A9A07E639A88}" destId="{D05E1923-5021-40F7-B4EF-E582E23A699D}" srcOrd="1" destOrd="0" parTransId="{FD6C5CD2-9CED-4BE6-89CD-A5A5CCE63B3E}" sibTransId="{F020958C-EF86-4274-85F9-318F2792F7B6}"/>
    <dgm:cxn modelId="{E1474FF3-8E3C-4B30-985C-CE88BA0FE324}" srcId="{05A24E01-5535-46B9-A9A1-A9A07E639A88}" destId="{8B9AF88A-E1F7-4D3A-905F-87228D6A8655}" srcOrd="4" destOrd="0" parTransId="{933A8FED-7B84-4ED0-B6AA-2EE26A89B8EA}" sibTransId="{F11DD6EC-352C-4A0E-84AA-FEBE2F06BCF9}"/>
    <dgm:cxn modelId="{CF379EFA-A0D9-42DD-A44A-6D576756E091}" type="presOf" srcId="{A4CA73F4-777D-4659-9B2F-7F051FECFCD0}" destId="{80E0AB30-4519-4135-81ED-B313683FC81F}" srcOrd="0" destOrd="1" presId="urn:microsoft.com/office/officeart/2017/3/layout/DropPinTimeline"/>
    <dgm:cxn modelId="{20227C0A-1EAA-4B39-B260-37EB6FDBBE2C}" type="presParOf" srcId="{F7A84A56-BBA3-4654-AD64-50A9D1878F15}" destId="{0B26C053-238F-4705-ADCC-277E631AFBEA}" srcOrd="0" destOrd="0" presId="urn:microsoft.com/office/officeart/2017/3/layout/DropPinTimeline"/>
    <dgm:cxn modelId="{687CF455-1DEA-4F60-B5CF-A0E9749AD59E}" type="presParOf" srcId="{F7A84A56-BBA3-4654-AD64-50A9D1878F15}" destId="{D95841FF-52DA-4DEB-B809-D6410FE8E534}" srcOrd="1" destOrd="0" presId="urn:microsoft.com/office/officeart/2017/3/layout/DropPinTimeline"/>
    <dgm:cxn modelId="{EFED6BEF-779F-4CF9-9437-BD08A4D6580A}" type="presParOf" srcId="{D95841FF-52DA-4DEB-B809-D6410FE8E534}" destId="{4F899423-1612-4105-935A-F641B7CD9C94}" srcOrd="0" destOrd="0" presId="urn:microsoft.com/office/officeart/2017/3/layout/DropPinTimeline"/>
    <dgm:cxn modelId="{53FDC4EA-FFDD-48D7-B017-ABFE9090C9B5}" type="presParOf" srcId="{4F899423-1612-4105-935A-F641B7CD9C94}" destId="{64445905-B788-43ED-8959-A2A46AD06840}" srcOrd="0" destOrd="0" presId="urn:microsoft.com/office/officeart/2017/3/layout/DropPinTimeline"/>
    <dgm:cxn modelId="{76C6BCA4-8CFF-40A0-9D13-6B2414F3F46B}" type="presParOf" srcId="{4F899423-1612-4105-935A-F641B7CD9C94}" destId="{77D6B5E3-A8F4-4EA2-9C9B-4F4E37D27F97}" srcOrd="1" destOrd="0" presId="urn:microsoft.com/office/officeart/2017/3/layout/DropPinTimeline"/>
    <dgm:cxn modelId="{DD53C0DA-F787-4386-A1A4-3723ACFE35EC}" type="presParOf" srcId="{77D6B5E3-A8F4-4EA2-9C9B-4F4E37D27F97}" destId="{5618E916-6AB8-4FBC-855F-CCD371C733AA}" srcOrd="0" destOrd="0" presId="urn:microsoft.com/office/officeart/2017/3/layout/DropPinTimeline"/>
    <dgm:cxn modelId="{37221F9D-52FD-44FF-916E-128622FBAF03}" type="presParOf" srcId="{77D6B5E3-A8F4-4EA2-9C9B-4F4E37D27F97}" destId="{E870FBF8-F3DF-47D9-B765-ED67E17C42ED}" srcOrd="1" destOrd="0" presId="urn:microsoft.com/office/officeart/2017/3/layout/DropPinTimeline"/>
    <dgm:cxn modelId="{17D81205-9970-4522-876D-C7A6C5E4279D}" type="presParOf" srcId="{4F899423-1612-4105-935A-F641B7CD9C94}" destId="{23DAFA16-A7B8-4242-BF0C-10AE5137E50C}" srcOrd="2" destOrd="0" presId="urn:microsoft.com/office/officeart/2017/3/layout/DropPinTimeline"/>
    <dgm:cxn modelId="{D2D30F4E-561D-4F9C-A3EF-7E58D8AD670F}" type="presParOf" srcId="{4F899423-1612-4105-935A-F641B7CD9C94}" destId="{CA2EEFDB-D6F6-470A-B027-77E824DE0368}" srcOrd="3" destOrd="0" presId="urn:microsoft.com/office/officeart/2017/3/layout/DropPinTimeline"/>
    <dgm:cxn modelId="{C2AF3C25-F8CB-49C9-9333-9D98FEBC31C0}" type="presParOf" srcId="{4F899423-1612-4105-935A-F641B7CD9C94}" destId="{510A8E46-BE75-4949-9517-1E7F5827C6D3}" srcOrd="4" destOrd="0" presId="urn:microsoft.com/office/officeart/2017/3/layout/DropPinTimeline"/>
    <dgm:cxn modelId="{7C48CB5E-2F1E-48A6-94C7-AE4BBC81C194}" type="presParOf" srcId="{4F899423-1612-4105-935A-F641B7CD9C94}" destId="{D07BC925-1AE9-4098-8B61-F4C132544289}" srcOrd="5" destOrd="0" presId="urn:microsoft.com/office/officeart/2017/3/layout/DropPinTimeline"/>
    <dgm:cxn modelId="{519FE1FC-56D6-4A91-97C1-C8086E9D066D}" type="presParOf" srcId="{D95841FF-52DA-4DEB-B809-D6410FE8E534}" destId="{73FBDCCD-7E87-46F6-A7F9-D1C2BA2555B2}" srcOrd="1" destOrd="0" presId="urn:microsoft.com/office/officeart/2017/3/layout/DropPinTimeline"/>
    <dgm:cxn modelId="{834EBE19-D6C4-4374-896E-11ABED02121D}" type="presParOf" srcId="{D95841FF-52DA-4DEB-B809-D6410FE8E534}" destId="{089DA2AB-5E95-45B9-BCF4-2909CF9426BF}" srcOrd="2" destOrd="0" presId="urn:microsoft.com/office/officeart/2017/3/layout/DropPinTimeline"/>
    <dgm:cxn modelId="{0F77B4C5-EA88-461E-AE53-5C5B86F1998D}" type="presParOf" srcId="{089DA2AB-5E95-45B9-BCF4-2909CF9426BF}" destId="{14C81DE6-D506-4B3D-9C05-96DD6AF91391}" srcOrd="0" destOrd="0" presId="urn:microsoft.com/office/officeart/2017/3/layout/DropPinTimeline"/>
    <dgm:cxn modelId="{F7B9F467-6913-4A8C-8C2E-A0479975B0D5}" type="presParOf" srcId="{089DA2AB-5E95-45B9-BCF4-2909CF9426BF}" destId="{5860004C-FEEC-43B5-8B8A-6A0BF7D10159}" srcOrd="1" destOrd="0" presId="urn:microsoft.com/office/officeart/2017/3/layout/DropPinTimeline"/>
    <dgm:cxn modelId="{BB7A3DAE-753F-491D-86B8-500CD7B3D560}" type="presParOf" srcId="{5860004C-FEEC-43B5-8B8A-6A0BF7D10159}" destId="{F7C4CD09-F32D-4C5D-906F-038304807264}" srcOrd="0" destOrd="0" presId="urn:microsoft.com/office/officeart/2017/3/layout/DropPinTimeline"/>
    <dgm:cxn modelId="{52695849-62F5-489D-ACB6-EDBEAA258982}" type="presParOf" srcId="{5860004C-FEEC-43B5-8B8A-6A0BF7D10159}" destId="{A619F106-70C3-4B8F-8995-174F8A1E281C}" srcOrd="1" destOrd="0" presId="urn:microsoft.com/office/officeart/2017/3/layout/DropPinTimeline"/>
    <dgm:cxn modelId="{71C433DC-261C-4040-B99D-9E52EEF603F2}" type="presParOf" srcId="{089DA2AB-5E95-45B9-BCF4-2909CF9426BF}" destId="{2596BBD8-1B22-4D57-870E-CE9FE957C113}" srcOrd="2" destOrd="0" presId="urn:microsoft.com/office/officeart/2017/3/layout/DropPinTimeline"/>
    <dgm:cxn modelId="{C033841B-7A31-4BA1-ADBB-33B38648E3FC}" type="presParOf" srcId="{089DA2AB-5E95-45B9-BCF4-2909CF9426BF}" destId="{B3B8E7C4-4DB9-4271-A4D6-AADA1849AC33}" srcOrd="3" destOrd="0" presId="urn:microsoft.com/office/officeart/2017/3/layout/DropPinTimeline"/>
    <dgm:cxn modelId="{C15C824F-621F-4BC2-BF18-023DA3397DBC}" type="presParOf" srcId="{089DA2AB-5E95-45B9-BCF4-2909CF9426BF}" destId="{D6ED8A4C-AD68-478C-9F61-8D0ED2A12BEA}" srcOrd="4" destOrd="0" presId="urn:microsoft.com/office/officeart/2017/3/layout/DropPinTimeline"/>
    <dgm:cxn modelId="{D76AE12D-D1B9-4A2E-9A58-0DCF2FD8524D}" type="presParOf" srcId="{089DA2AB-5E95-45B9-BCF4-2909CF9426BF}" destId="{64EEFB42-2F26-4AC4-8E8C-EF292D30A79D}" srcOrd="5" destOrd="0" presId="urn:microsoft.com/office/officeart/2017/3/layout/DropPinTimeline"/>
    <dgm:cxn modelId="{BAE806D3-589B-47D3-89A6-77BB1032BDDA}" type="presParOf" srcId="{D95841FF-52DA-4DEB-B809-D6410FE8E534}" destId="{4E2CC7FC-922B-4642-A2D6-C4008C812C28}" srcOrd="3" destOrd="0" presId="urn:microsoft.com/office/officeart/2017/3/layout/DropPinTimeline"/>
    <dgm:cxn modelId="{80F76D14-A0B2-4C8D-B40D-B720966FA920}" type="presParOf" srcId="{D95841FF-52DA-4DEB-B809-D6410FE8E534}" destId="{2870E3CB-C302-47F5-BAC1-6B699E878D00}" srcOrd="4" destOrd="0" presId="urn:microsoft.com/office/officeart/2017/3/layout/DropPinTimeline"/>
    <dgm:cxn modelId="{36FCB6E4-0768-4A93-8405-185CEF7FBD19}" type="presParOf" srcId="{2870E3CB-C302-47F5-BAC1-6B699E878D00}" destId="{4CF366B0-5635-4C00-B12B-C88EB7C065CD}" srcOrd="0" destOrd="0" presId="urn:microsoft.com/office/officeart/2017/3/layout/DropPinTimeline"/>
    <dgm:cxn modelId="{7A0F08AA-7A55-4880-9D3D-C8D182E0D7D1}" type="presParOf" srcId="{2870E3CB-C302-47F5-BAC1-6B699E878D00}" destId="{EE1AB73D-ABBA-405A-B539-216ADEF46715}" srcOrd="1" destOrd="0" presId="urn:microsoft.com/office/officeart/2017/3/layout/DropPinTimeline"/>
    <dgm:cxn modelId="{F44E6C92-8D0A-4F5A-9503-C6AD77A6C95C}" type="presParOf" srcId="{EE1AB73D-ABBA-405A-B539-216ADEF46715}" destId="{3024E58E-09FC-4DE9-88A5-AD69420D92AD}" srcOrd="0" destOrd="0" presId="urn:microsoft.com/office/officeart/2017/3/layout/DropPinTimeline"/>
    <dgm:cxn modelId="{6D04F34F-EF4E-424C-B8FC-77CD4EC569F3}" type="presParOf" srcId="{EE1AB73D-ABBA-405A-B539-216ADEF46715}" destId="{B6FC6185-4C6D-4164-A1D4-4FE95B3C9088}" srcOrd="1" destOrd="0" presId="urn:microsoft.com/office/officeart/2017/3/layout/DropPinTimeline"/>
    <dgm:cxn modelId="{1A56D063-7BEA-42B9-9E3E-10B235E6CF9B}" type="presParOf" srcId="{2870E3CB-C302-47F5-BAC1-6B699E878D00}" destId="{55D9D7CA-1C19-48FA-B166-501EAFA51435}" srcOrd="2" destOrd="0" presId="urn:microsoft.com/office/officeart/2017/3/layout/DropPinTimeline"/>
    <dgm:cxn modelId="{10D3F410-BF86-4357-981B-FB6EDB886CBF}" type="presParOf" srcId="{2870E3CB-C302-47F5-BAC1-6B699E878D00}" destId="{9F963495-D6CA-418A-835E-6F55E1F3C5E2}" srcOrd="3" destOrd="0" presId="urn:microsoft.com/office/officeart/2017/3/layout/DropPinTimeline"/>
    <dgm:cxn modelId="{865B4B7A-3D53-4A46-8629-93889DDD1B8D}" type="presParOf" srcId="{2870E3CB-C302-47F5-BAC1-6B699E878D00}" destId="{70FAE068-AB34-4C02-980C-D733FD558DB3}" srcOrd="4" destOrd="0" presId="urn:microsoft.com/office/officeart/2017/3/layout/DropPinTimeline"/>
    <dgm:cxn modelId="{DBFE6FA6-2099-433D-9B3A-6836A726B248}" type="presParOf" srcId="{2870E3CB-C302-47F5-BAC1-6B699E878D00}" destId="{9991B645-3FF8-487F-88B4-EB8ABF4B2B1C}" srcOrd="5" destOrd="0" presId="urn:microsoft.com/office/officeart/2017/3/layout/DropPinTimeline"/>
    <dgm:cxn modelId="{68EEB67B-DBBE-4EFA-B7C7-22D94BA30613}" type="presParOf" srcId="{D95841FF-52DA-4DEB-B809-D6410FE8E534}" destId="{5E29CBA9-950D-4E5D-A688-C363CD476E13}" srcOrd="5" destOrd="0" presId="urn:microsoft.com/office/officeart/2017/3/layout/DropPinTimeline"/>
    <dgm:cxn modelId="{14599AEE-AD35-4A69-A2F7-1DC5FAD11EF1}" type="presParOf" srcId="{D95841FF-52DA-4DEB-B809-D6410FE8E534}" destId="{43ADC9BF-3C79-4ED2-BFC1-008B86CCB957}" srcOrd="6" destOrd="0" presId="urn:microsoft.com/office/officeart/2017/3/layout/DropPinTimeline"/>
    <dgm:cxn modelId="{F1FEBDA3-D1FA-426F-8468-CB0BCD63786A}" type="presParOf" srcId="{43ADC9BF-3C79-4ED2-BFC1-008B86CCB957}" destId="{E7F9FDA8-C8D7-45EC-9240-81DD4DE1191B}" srcOrd="0" destOrd="0" presId="urn:microsoft.com/office/officeart/2017/3/layout/DropPinTimeline"/>
    <dgm:cxn modelId="{BDCB813F-AE24-4D80-A12F-51E2158664DB}" type="presParOf" srcId="{43ADC9BF-3C79-4ED2-BFC1-008B86CCB957}" destId="{43A8F53C-1CB3-46D7-A978-35105B573E30}" srcOrd="1" destOrd="0" presId="urn:microsoft.com/office/officeart/2017/3/layout/DropPinTimeline"/>
    <dgm:cxn modelId="{FFDC3BDA-3AD0-4779-9EAA-E3F34E090F2B}" type="presParOf" srcId="{43A8F53C-1CB3-46D7-A978-35105B573E30}" destId="{0433D6AE-4E97-407A-8277-55EB82DB28E7}" srcOrd="0" destOrd="0" presId="urn:microsoft.com/office/officeart/2017/3/layout/DropPinTimeline"/>
    <dgm:cxn modelId="{DDA71A27-D45E-416F-9004-1BDDE7232BBD}" type="presParOf" srcId="{43A8F53C-1CB3-46D7-A978-35105B573E30}" destId="{B15A7D2F-3D01-4AF5-902B-1BD5828D36C5}" srcOrd="1" destOrd="0" presId="urn:microsoft.com/office/officeart/2017/3/layout/DropPinTimeline"/>
    <dgm:cxn modelId="{A1D358DF-7F29-4F5F-8263-032B115BF94F}" type="presParOf" srcId="{43ADC9BF-3C79-4ED2-BFC1-008B86CCB957}" destId="{80E0AB30-4519-4135-81ED-B313683FC81F}" srcOrd="2" destOrd="0" presId="urn:microsoft.com/office/officeart/2017/3/layout/DropPinTimeline"/>
    <dgm:cxn modelId="{34C5F75F-3887-4920-89AA-373B58AA5765}" type="presParOf" srcId="{43ADC9BF-3C79-4ED2-BFC1-008B86CCB957}" destId="{E76AFE95-A5CD-49DC-95EA-EC5736BC9CD8}" srcOrd="3" destOrd="0" presId="urn:microsoft.com/office/officeart/2017/3/layout/DropPinTimeline"/>
    <dgm:cxn modelId="{E526E67F-9021-40C9-BBDD-44EC8B982BAD}" type="presParOf" srcId="{43ADC9BF-3C79-4ED2-BFC1-008B86CCB957}" destId="{7A4E8C83-5A20-4398-9E34-4699B6806E8D}" srcOrd="4" destOrd="0" presId="urn:microsoft.com/office/officeart/2017/3/layout/DropPinTimeline"/>
    <dgm:cxn modelId="{190E9E6E-4BC0-4196-9217-22CFC138A00A}" type="presParOf" srcId="{43ADC9BF-3C79-4ED2-BFC1-008B86CCB957}" destId="{1671557C-5AA9-47F8-BCC8-74E00428B335}" srcOrd="5" destOrd="0" presId="urn:microsoft.com/office/officeart/2017/3/layout/DropPinTimeline"/>
    <dgm:cxn modelId="{6782D986-13AC-4AFB-BB4C-977223605237}" type="presParOf" srcId="{D95841FF-52DA-4DEB-B809-D6410FE8E534}" destId="{B8D3833E-56B0-4686-93E3-413C6DAE31B4}" srcOrd="7" destOrd="0" presId="urn:microsoft.com/office/officeart/2017/3/layout/DropPinTimeline"/>
    <dgm:cxn modelId="{91ECD3BD-219A-455E-9C05-14ABA1B43F92}" type="presParOf" srcId="{D95841FF-52DA-4DEB-B809-D6410FE8E534}" destId="{5264FE25-A7D4-4675-909A-8E78B3F5534D}" srcOrd="8" destOrd="0" presId="urn:microsoft.com/office/officeart/2017/3/layout/DropPinTimeline"/>
    <dgm:cxn modelId="{DB5678A1-C756-424B-BD1E-DA3072F3237E}" type="presParOf" srcId="{5264FE25-A7D4-4675-909A-8E78B3F5534D}" destId="{36FD1C81-E40F-42DC-96F6-03D3F9495363}" srcOrd="0" destOrd="0" presId="urn:microsoft.com/office/officeart/2017/3/layout/DropPinTimeline"/>
    <dgm:cxn modelId="{160292C2-CE3F-492B-B441-1E5B7ED4075A}" type="presParOf" srcId="{5264FE25-A7D4-4675-909A-8E78B3F5534D}" destId="{73467F4A-D07C-46EF-B85F-B95B7ADC9615}" srcOrd="1" destOrd="0" presId="urn:microsoft.com/office/officeart/2017/3/layout/DropPinTimeline"/>
    <dgm:cxn modelId="{174BF517-B23F-46BF-85C6-0B269463F803}" type="presParOf" srcId="{73467F4A-D07C-46EF-B85F-B95B7ADC9615}" destId="{9447B1A6-40DA-4EE5-8725-4E3DF86A6CB7}" srcOrd="0" destOrd="0" presId="urn:microsoft.com/office/officeart/2017/3/layout/DropPinTimeline"/>
    <dgm:cxn modelId="{3D4F7D79-42B1-4220-B8B1-113B229FC18E}" type="presParOf" srcId="{73467F4A-D07C-46EF-B85F-B95B7ADC9615}" destId="{9DB30F96-F744-47EE-9690-74602770202E}" srcOrd="1" destOrd="0" presId="urn:microsoft.com/office/officeart/2017/3/layout/DropPinTimeline"/>
    <dgm:cxn modelId="{520F68F4-C13E-4EA2-86F6-79D9C7396BEB}" type="presParOf" srcId="{5264FE25-A7D4-4675-909A-8E78B3F5534D}" destId="{562754F6-33A0-4A2D-AEB7-8DA8797B9671}" srcOrd="2" destOrd="0" presId="urn:microsoft.com/office/officeart/2017/3/layout/DropPinTimeline"/>
    <dgm:cxn modelId="{725E6216-D9FC-48DC-A989-9387399D168F}" type="presParOf" srcId="{5264FE25-A7D4-4675-909A-8E78B3F5534D}" destId="{415CC563-D3B8-434A-AED5-9C01C9A9F1D0}" srcOrd="3" destOrd="0" presId="urn:microsoft.com/office/officeart/2017/3/layout/DropPinTimeline"/>
    <dgm:cxn modelId="{17F28790-5B72-4AE2-99A7-E76FF0F8CA18}" type="presParOf" srcId="{5264FE25-A7D4-4675-909A-8E78B3F5534D}" destId="{F45628E2-BE5B-4971-A85C-50039CB3C1C4}" srcOrd="4" destOrd="0" presId="urn:microsoft.com/office/officeart/2017/3/layout/DropPinTimeline"/>
    <dgm:cxn modelId="{FC9202B2-F945-4B98-ABED-E60856450E4F}" type="presParOf" srcId="{5264FE25-A7D4-4675-909A-8E78B3F5534D}" destId="{C1E4261B-62FC-4628-A981-B678311E86EF}"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6FC6A6-B8E9-4C88-8731-CFF69B072A54}">
      <dsp:nvSpPr>
        <dsp:cNvPr id="0" name=""/>
        <dsp:cNvSpPr/>
      </dsp:nvSpPr>
      <dsp:spPr>
        <a:xfrm>
          <a:off x="662934" y="270958"/>
          <a:ext cx="965654" cy="965654"/>
        </a:xfrm>
        <a:prstGeom prst="rect">
          <a:avLst/>
        </a:prstGeom>
        <a:blipFill>
          <a:blip xmlns:r="http://schemas.openxmlformats.org/officeDocument/2006/relationships" r:embed="rId1">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4805CFE-5FC5-441B-A664-F765F1B97B09}">
      <dsp:nvSpPr>
        <dsp:cNvPr id="0" name=""/>
        <dsp:cNvSpPr/>
      </dsp:nvSpPr>
      <dsp:spPr>
        <a:xfrm>
          <a:off x="72812" y="1534152"/>
          <a:ext cx="214589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GB" sz="1800" kern="1200" dirty="0"/>
            <a:t>Reduced duplication of effort</a:t>
          </a:r>
          <a:endParaRPr lang="en-US" sz="1800" kern="1200" dirty="0"/>
        </a:p>
      </dsp:txBody>
      <dsp:txXfrm>
        <a:off x="72812" y="1534152"/>
        <a:ext cx="2145899" cy="720000"/>
      </dsp:txXfrm>
    </dsp:sp>
    <dsp:sp modelId="{9BE06DD5-78A0-47BA-B21B-2B7F3805ADFC}">
      <dsp:nvSpPr>
        <dsp:cNvPr id="0" name=""/>
        <dsp:cNvSpPr/>
      </dsp:nvSpPr>
      <dsp:spPr>
        <a:xfrm>
          <a:off x="3184366" y="270958"/>
          <a:ext cx="965654" cy="965654"/>
        </a:xfrm>
        <a:prstGeom prst="rect">
          <a:avLst/>
        </a:prstGeom>
        <a:blipFill>
          <a:blip xmlns:r="http://schemas.openxmlformats.org/officeDocument/2006/relationships" r:embed="rId3">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BC4942C-F9A0-469A-B1C7-A511584ACB2C}">
      <dsp:nvSpPr>
        <dsp:cNvPr id="0" name=""/>
        <dsp:cNvSpPr/>
      </dsp:nvSpPr>
      <dsp:spPr>
        <a:xfrm>
          <a:off x="2594243" y="1534152"/>
          <a:ext cx="214589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GB" sz="1800" kern="1200" dirty="0"/>
            <a:t>Reduction of silos </a:t>
          </a:r>
        </a:p>
        <a:p>
          <a:pPr marL="0" lvl="0" indent="0" algn="ctr" defTabSz="800100">
            <a:lnSpc>
              <a:spcPct val="90000"/>
            </a:lnSpc>
            <a:spcBef>
              <a:spcPct val="0"/>
            </a:spcBef>
            <a:spcAft>
              <a:spcPct val="35000"/>
            </a:spcAft>
            <a:buNone/>
          </a:pPr>
          <a:r>
            <a:rPr lang="en-US" sz="1800" kern="1200" dirty="0"/>
            <a:t>of department</a:t>
          </a:r>
        </a:p>
      </dsp:txBody>
      <dsp:txXfrm>
        <a:off x="2594243" y="1534152"/>
        <a:ext cx="2145899" cy="720000"/>
      </dsp:txXfrm>
    </dsp:sp>
    <dsp:sp modelId="{161EF049-34BD-4E8F-95AA-ADC2184CA9FE}">
      <dsp:nvSpPr>
        <dsp:cNvPr id="0" name=""/>
        <dsp:cNvSpPr/>
      </dsp:nvSpPr>
      <dsp:spPr>
        <a:xfrm>
          <a:off x="5705797" y="270958"/>
          <a:ext cx="965654" cy="965654"/>
        </a:xfrm>
        <a:prstGeom prst="rect">
          <a:avLst/>
        </a:prstGeom>
        <a:blipFill>
          <a:blip xmlns:r="http://schemas.openxmlformats.org/officeDocument/2006/relationships" r:embed="rId5">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F1B2959-E355-4841-97F7-B59B75717409}">
      <dsp:nvSpPr>
        <dsp:cNvPr id="0" name=""/>
        <dsp:cNvSpPr/>
      </dsp:nvSpPr>
      <dsp:spPr>
        <a:xfrm>
          <a:off x="5115675" y="1534152"/>
          <a:ext cx="214589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GB" sz="1800" kern="1200" dirty="0"/>
            <a:t>Increased collaboration</a:t>
          </a:r>
          <a:endParaRPr lang="en-US" sz="1800" kern="1200" dirty="0"/>
        </a:p>
      </dsp:txBody>
      <dsp:txXfrm>
        <a:off x="5115675" y="1534152"/>
        <a:ext cx="2145899"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3AA859-FF6E-4265-A65E-1E70DEDF8D45}">
      <dsp:nvSpPr>
        <dsp:cNvPr id="0" name=""/>
        <dsp:cNvSpPr/>
      </dsp:nvSpPr>
      <dsp:spPr>
        <a:xfrm>
          <a:off x="1396" y="411646"/>
          <a:ext cx="710476" cy="710476"/>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F779329-96FD-4439-9F93-2AE84B394B30}">
      <dsp:nvSpPr>
        <dsp:cNvPr id="0" name=""/>
        <dsp:cNvSpPr/>
      </dsp:nvSpPr>
      <dsp:spPr>
        <a:xfrm>
          <a:off x="150596" y="560846"/>
          <a:ext cx="412076" cy="41207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4477DBE-01AC-4E7F-B70A-332C33D65129}">
      <dsp:nvSpPr>
        <dsp:cNvPr id="0" name=""/>
        <dsp:cNvSpPr/>
      </dsp:nvSpPr>
      <dsp:spPr>
        <a:xfrm>
          <a:off x="864117" y="411646"/>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Enables real-time communication and knowledge sharing among departments</a:t>
          </a:r>
          <a:endParaRPr lang="en-US" sz="1100" kern="1200"/>
        </a:p>
      </dsp:txBody>
      <dsp:txXfrm>
        <a:off x="864117" y="411646"/>
        <a:ext cx="1674694" cy="710476"/>
      </dsp:txXfrm>
    </dsp:sp>
    <dsp:sp modelId="{CF8466B9-949F-4DAB-AFBA-A2C45DAF3CDA}">
      <dsp:nvSpPr>
        <dsp:cNvPr id="0" name=""/>
        <dsp:cNvSpPr/>
      </dsp:nvSpPr>
      <dsp:spPr>
        <a:xfrm>
          <a:off x="2830614" y="411646"/>
          <a:ext cx="710476" cy="710476"/>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B2D1F4-5601-48DB-8E76-56BCD19BF9AF}">
      <dsp:nvSpPr>
        <dsp:cNvPr id="0" name=""/>
        <dsp:cNvSpPr/>
      </dsp:nvSpPr>
      <dsp:spPr>
        <a:xfrm>
          <a:off x="2979814" y="560846"/>
          <a:ext cx="412076" cy="41207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AE090B7-822E-4DA0-A668-CFE094E6E918}">
      <dsp:nvSpPr>
        <dsp:cNvPr id="0" name=""/>
        <dsp:cNvSpPr/>
      </dsp:nvSpPr>
      <dsp:spPr>
        <a:xfrm>
          <a:off x="3693335" y="411646"/>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Reduces duplication of effort and exclusion of departments from useful findings</a:t>
          </a:r>
          <a:endParaRPr lang="en-US" sz="1100" kern="1200"/>
        </a:p>
      </dsp:txBody>
      <dsp:txXfrm>
        <a:off x="3693335" y="411646"/>
        <a:ext cx="1674694" cy="710476"/>
      </dsp:txXfrm>
    </dsp:sp>
    <dsp:sp modelId="{DF5CE870-3F56-49EF-8C84-D51D93BBB3CC}">
      <dsp:nvSpPr>
        <dsp:cNvPr id="0" name=""/>
        <dsp:cNvSpPr/>
      </dsp:nvSpPr>
      <dsp:spPr>
        <a:xfrm>
          <a:off x="5659832" y="411646"/>
          <a:ext cx="710476" cy="710476"/>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D32064E-FBFA-489C-8252-97FAFED46DF9}">
      <dsp:nvSpPr>
        <dsp:cNvPr id="0" name=""/>
        <dsp:cNvSpPr/>
      </dsp:nvSpPr>
      <dsp:spPr>
        <a:xfrm>
          <a:off x="5809032" y="560846"/>
          <a:ext cx="412076" cy="41207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4598EED-0338-4F0F-85F7-8396A6C4613A}">
      <dsp:nvSpPr>
        <dsp:cNvPr id="0" name=""/>
        <dsp:cNvSpPr/>
      </dsp:nvSpPr>
      <dsp:spPr>
        <a:xfrm>
          <a:off x="6522553" y="411646"/>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Departments involved: Product Design, UX, Research, Marketing</a:t>
          </a:r>
          <a:endParaRPr lang="en-US" sz="1100" kern="1200"/>
        </a:p>
      </dsp:txBody>
      <dsp:txXfrm>
        <a:off x="6522553" y="411646"/>
        <a:ext cx="1674694" cy="710476"/>
      </dsp:txXfrm>
    </dsp:sp>
    <dsp:sp modelId="{30BBB70C-524F-44E8-A008-7551130CEBAF}">
      <dsp:nvSpPr>
        <dsp:cNvPr id="0" name=""/>
        <dsp:cNvSpPr/>
      </dsp:nvSpPr>
      <dsp:spPr>
        <a:xfrm>
          <a:off x="1396" y="1581787"/>
          <a:ext cx="710476" cy="710476"/>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0DAC77-566A-4E0F-9651-C6891C32BF51}">
      <dsp:nvSpPr>
        <dsp:cNvPr id="0" name=""/>
        <dsp:cNvSpPr/>
      </dsp:nvSpPr>
      <dsp:spPr>
        <a:xfrm>
          <a:off x="150596" y="1730987"/>
          <a:ext cx="412076" cy="41207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1A6C3B3-400E-49FB-8981-CA2161F68CA3}">
      <dsp:nvSpPr>
        <dsp:cNvPr id="0" name=""/>
        <dsp:cNvSpPr/>
      </dsp:nvSpPr>
      <dsp:spPr>
        <a:xfrm>
          <a:off x="864117" y="1581787"/>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Items shared: links, papers, books, videos, summaries, analysis</a:t>
          </a:r>
          <a:endParaRPr lang="en-US" sz="1100" kern="1200"/>
        </a:p>
      </dsp:txBody>
      <dsp:txXfrm>
        <a:off x="864117" y="1581787"/>
        <a:ext cx="1674694" cy="710476"/>
      </dsp:txXfrm>
    </dsp:sp>
    <dsp:sp modelId="{576B512E-9670-4EDE-8CE6-E518342E3C51}">
      <dsp:nvSpPr>
        <dsp:cNvPr id="0" name=""/>
        <dsp:cNvSpPr/>
      </dsp:nvSpPr>
      <dsp:spPr>
        <a:xfrm>
          <a:off x="2830614" y="1581787"/>
          <a:ext cx="710476" cy="710476"/>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A3EA09-1A7D-4AB3-827F-4D3FCEF76ED5}">
      <dsp:nvSpPr>
        <dsp:cNvPr id="0" name=""/>
        <dsp:cNvSpPr/>
      </dsp:nvSpPr>
      <dsp:spPr>
        <a:xfrm>
          <a:off x="2979814" y="1730987"/>
          <a:ext cx="412076" cy="41207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B8D30CE-2D3E-4AB3-888D-5A28726CCB59}">
      <dsp:nvSpPr>
        <dsp:cNvPr id="0" name=""/>
        <dsp:cNvSpPr/>
      </dsp:nvSpPr>
      <dsp:spPr>
        <a:xfrm>
          <a:off x="3693335" y="1581787"/>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Current ad-hoc sharing methods: email, Teams, SharePoint, OneDrive, People First communities, Miro</a:t>
          </a:r>
          <a:endParaRPr lang="en-US" sz="1100" kern="1200"/>
        </a:p>
      </dsp:txBody>
      <dsp:txXfrm>
        <a:off x="3693335" y="1581787"/>
        <a:ext cx="1674694" cy="7104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03CEB3-B6FC-482C-B4FD-B64AC0B1F050}">
      <dsp:nvSpPr>
        <dsp:cNvPr id="0" name=""/>
        <dsp:cNvSpPr/>
      </dsp:nvSpPr>
      <dsp:spPr>
        <a:xfrm>
          <a:off x="272146" y="1021085"/>
          <a:ext cx="656976" cy="656976"/>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A1A68BE-1796-414C-9E48-219892325953}">
      <dsp:nvSpPr>
        <dsp:cNvPr id="0" name=""/>
        <dsp:cNvSpPr/>
      </dsp:nvSpPr>
      <dsp:spPr>
        <a:xfrm>
          <a:off x="410111" y="1159050"/>
          <a:ext cx="381046" cy="38104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242FD8B-33E2-4C15-8C74-2D0662C8FAF9}">
      <dsp:nvSpPr>
        <dsp:cNvPr id="0" name=""/>
        <dsp:cNvSpPr/>
      </dsp:nvSpPr>
      <dsp:spPr>
        <a:xfrm>
          <a:off x="1069902" y="1021085"/>
          <a:ext cx="1548586" cy="6569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kern="1200" dirty="0"/>
            <a:t>Departments to manage and tag content.</a:t>
          </a:r>
          <a:endParaRPr lang="en-US" sz="1100" kern="1200" dirty="0"/>
        </a:p>
      </dsp:txBody>
      <dsp:txXfrm>
        <a:off x="1069902" y="1021085"/>
        <a:ext cx="1548586" cy="656976"/>
      </dsp:txXfrm>
    </dsp:sp>
    <dsp:sp modelId="{B82DD63B-AEB4-446C-A483-F0B7AE788FD0}">
      <dsp:nvSpPr>
        <dsp:cNvPr id="0" name=""/>
        <dsp:cNvSpPr/>
      </dsp:nvSpPr>
      <dsp:spPr>
        <a:xfrm>
          <a:off x="2888318" y="1021085"/>
          <a:ext cx="656976" cy="656976"/>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BBE89D-98F1-4946-B49B-150133108960}">
      <dsp:nvSpPr>
        <dsp:cNvPr id="0" name=""/>
        <dsp:cNvSpPr/>
      </dsp:nvSpPr>
      <dsp:spPr>
        <a:xfrm>
          <a:off x="3026283" y="1159050"/>
          <a:ext cx="381046" cy="38104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2F6AB56-9A32-473D-8055-4B0330A1C0AF}">
      <dsp:nvSpPr>
        <dsp:cNvPr id="0" name=""/>
        <dsp:cNvSpPr/>
      </dsp:nvSpPr>
      <dsp:spPr>
        <a:xfrm>
          <a:off x="3686075" y="1021085"/>
          <a:ext cx="1548586" cy="6569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kern="1200" dirty="0"/>
            <a:t>Simplistic searching of content to allow users to use subjects.</a:t>
          </a:r>
          <a:endParaRPr lang="en-US" sz="1100" kern="1200" dirty="0"/>
        </a:p>
      </dsp:txBody>
      <dsp:txXfrm>
        <a:off x="3686075" y="1021085"/>
        <a:ext cx="1548586" cy="656976"/>
      </dsp:txXfrm>
    </dsp:sp>
    <dsp:sp modelId="{1AE63D5E-B8F6-4EB5-8E0A-A69529794536}">
      <dsp:nvSpPr>
        <dsp:cNvPr id="0" name=""/>
        <dsp:cNvSpPr/>
      </dsp:nvSpPr>
      <dsp:spPr>
        <a:xfrm>
          <a:off x="5504491" y="1021085"/>
          <a:ext cx="656976" cy="656976"/>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2C41D9-EC27-447B-9368-1F570940C07C}">
      <dsp:nvSpPr>
        <dsp:cNvPr id="0" name=""/>
        <dsp:cNvSpPr/>
      </dsp:nvSpPr>
      <dsp:spPr>
        <a:xfrm>
          <a:off x="5642456" y="1159050"/>
          <a:ext cx="381046" cy="38104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7E65758-B09F-491A-A998-CC362531ACF8}">
      <dsp:nvSpPr>
        <dsp:cNvPr id="0" name=""/>
        <dsp:cNvSpPr/>
      </dsp:nvSpPr>
      <dsp:spPr>
        <a:xfrm>
          <a:off x="6302248" y="1021085"/>
          <a:ext cx="1548586" cy="6569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kern="1200" dirty="0"/>
            <a:t>Provide basic content structure and types to allow for manageable knowledge resources.</a:t>
          </a:r>
          <a:endParaRPr lang="en-US" sz="1100" kern="1200" dirty="0"/>
        </a:p>
      </dsp:txBody>
      <dsp:txXfrm>
        <a:off x="6302248" y="1021085"/>
        <a:ext cx="1548586" cy="65697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3276A0-F50C-4722-9C3B-57A37DC8205D}">
      <dsp:nvSpPr>
        <dsp:cNvPr id="0" name=""/>
        <dsp:cNvSpPr/>
      </dsp:nvSpPr>
      <dsp:spPr>
        <a:xfrm>
          <a:off x="0" y="329"/>
          <a:ext cx="8122981" cy="770996"/>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69BF146-E46F-4BC7-91ED-19DC35FF1C45}">
      <dsp:nvSpPr>
        <dsp:cNvPr id="0" name=""/>
        <dsp:cNvSpPr/>
      </dsp:nvSpPr>
      <dsp:spPr>
        <a:xfrm>
          <a:off x="233226" y="173803"/>
          <a:ext cx="424048" cy="424048"/>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A3D77A0-990B-4E28-BFCF-7F2F7BE21F8F}">
      <dsp:nvSpPr>
        <dsp:cNvPr id="0" name=""/>
        <dsp:cNvSpPr/>
      </dsp:nvSpPr>
      <dsp:spPr>
        <a:xfrm>
          <a:off x="890501" y="329"/>
          <a:ext cx="7232479" cy="77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597" tIns="81597" rIns="81597" bIns="81597" numCol="1" spcCol="1270" anchor="ctr" anchorCtr="0">
          <a:noAutofit/>
        </a:bodyPr>
        <a:lstStyle/>
        <a:p>
          <a:pPr marL="0" lvl="0" indent="0" algn="l" defTabSz="977900">
            <a:lnSpc>
              <a:spcPct val="100000"/>
            </a:lnSpc>
            <a:spcBef>
              <a:spcPct val="0"/>
            </a:spcBef>
            <a:spcAft>
              <a:spcPct val="35000"/>
            </a:spcAft>
            <a:buNone/>
          </a:pPr>
          <a:r>
            <a:rPr lang="en-GB" sz="2200" kern="1200"/>
            <a:t>Completely new tool, separate to MHR’s infrastructure. </a:t>
          </a:r>
          <a:endParaRPr lang="en-US" sz="2200" kern="1200"/>
        </a:p>
      </dsp:txBody>
      <dsp:txXfrm>
        <a:off x="890501" y="329"/>
        <a:ext cx="7232479" cy="770996"/>
      </dsp:txXfrm>
    </dsp:sp>
    <dsp:sp modelId="{BD004BB7-F1AD-4A63-9388-3869FB3F6B5A}">
      <dsp:nvSpPr>
        <dsp:cNvPr id="0" name=""/>
        <dsp:cNvSpPr/>
      </dsp:nvSpPr>
      <dsp:spPr>
        <a:xfrm>
          <a:off x="0" y="964075"/>
          <a:ext cx="8122981" cy="770996"/>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413D1E-84F4-405E-B826-DAAEE5F85B90}">
      <dsp:nvSpPr>
        <dsp:cNvPr id="0" name=""/>
        <dsp:cNvSpPr/>
      </dsp:nvSpPr>
      <dsp:spPr>
        <a:xfrm>
          <a:off x="233226" y="1137549"/>
          <a:ext cx="424048" cy="424048"/>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EFAA4E3-8D93-425C-A0CA-D1FF2AEE19C6}">
      <dsp:nvSpPr>
        <dsp:cNvPr id="0" name=""/>
        <dsp:cNvSpPr/>
      </dsp:nvSpPr>
      <dsp:spPr>
        <a:xfrm>
          <a:off x="890501" y="964075"/>
          <a:ext cx="7232479" cy="77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597" tIns="81597" rIns="81597" bIns="81597" numCol="1" spcCol="1270" anchor="ctr" anchorCtr="0">
          <a:noAutofit/>
        </a:bodyPr>
        <a:lstStyle/>
        <a:p>
          <a:pPr marL="0" lvl="0" indent="0" algn="l" defTabSz="977900">
            <a:lnSpc>
              <a:spcPct val="100000"/>
            </a:lnSpc>
            <a:spcBef>
              <a:spcPct val="0"/>
            </a:spcBef>
            <a:spcAft>
              <a:spcPct val="35000"/>
            </a:spcAft>
            <a:buNone/>
          </a:pPr>
          <a:r>
            <a:rPr lang="en-GB" sz="2200" kern="1200"/>
            <a:t>Content hosted outside of MHR datacentre.</a:t>
          </a:r>
          <a:endParaRPr lang="en-US" sz="2200" kern="1200"/>
        </a:p>
      </dsp:txBody>
      <dsp:txXfrm>
        <a:off x="890501" y="964075"/>
        <a:ext cx="7232479" cy="770996"/>
      </dsp:txXfrm>
    </dsp:sp>
    <dsp:sp modelId="{4E08ACD7-DD75-4D46-9520-F07B4D3B6F74}">
      <dsp:nvSpPr>
        <dsp:cNvPr id="0" name=""/>
        <dsp:cNvSpPr/>
      </dsp:nvSpPr>
      <dsp:spPr>
        <a:xfrm>
          <a:off x="0" y="1927820"/>
          <a:ext cx="8122981" cy="770996"/>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4978953-BE7E-49EE-836D-37E8B45C9AA9}">
      <dsp:nvSpPr>
        <dsp:cNvPr id="0" name=""/>
        <dsp:cNvSpPr/>
      </dsp:nvSpPr>
      <dsp:spPr>
        <a:xfrm>
          <a:off x="233226" y="2101295"/>
          <a:ext cx="424048" cy="42404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3FC4BE0-A5B3-411D-89DD-9E7CD21CF80C}">
      <dsp:nvSpPr>
        <dsp:cNvPr id="0" name=""/>
        <dsp:cNvSpPr/>
      </dsp:nvSpPr>
      <dsp:spPr>
        <a:xfrm>
          <a:off x="890501" y="1927820"/>
          <a:ext cx="7232479" cy="77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597" tIns="81597" rIns="81597" bIns="81597" numCol="1" spcCol="1270" anchor="ctr" anchorCtr="0">
          <a:noAutofit/>
        </a:bodyPr>
        <a:lstStyle/>
        <a:p>
          <a:pPr marL="0" lvl="0" indent="0" algn="l" defTabSz="977900">
            <a:lnSpc>
              <a:spcPct val="100000"/>
            </a:lnSpc>
            <a:spcBef>
              <a:spcPct val="0"/>
            </a:spcBef>
            <a:spcAft>
              <a:spcPct val="35000"/>
            </a:spcAft>
            <a:buNone/>
          </a:pPr>
          <a:r>
            <a:rPr lang="en-GB" sz="2200" kern="1200"/>
            <a:t>High price for budget</a:t>
          </a:r>
          <a:endParaRPr lang="en-US" sz="2200" kern="1200"/>
        </a:p>
      </dsp:txBody>
      <dsp:txXfrm>
        <a:off x="890501" y="1927820"/>
        <a:ext cx="7232479" cy="7709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1B5C6C-377B-4E16-A69C-6D8ACBE3109B}">
      <dsp:nvSpPr>
        <dsp:cNvPr id="0" name=""/>
        <dsp:cNvSpPr/>
      </dsp:nvSpPr>
      <dsp:spPr>
        <a:xfrm>
          <a:off x="143" y="224710"/>
          <a:ext cx="1729740" cy="207568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70860" tIns="0" rIns="170860" bIns="330200" numCol="1" spcCol="1270" anchor="t" anchorCtr="0">
          <a:noAutofit/>
        </a:bodyPr>
        <a:lstStyle/>
        <a:p>
          <a:pPr marL="0" lvl="0" indent="0" algn="l" defTabSz="711200">
            <a:lnSpc>
              <a:spcPct val="90000"/>
            </a:lnSpc>
            <a:spcBef>
              <a:spcPct val="0"/>
            </a:spcBef>
            <a:spcAft>
              <a:spcPct val="35000"/>
            </a:spcAft>
            <a:buNone/>
          </a:pPr>
          <a:r>
            <a:rPr lang="en-GB" sz="1600" kern="1200" dirty="0"/>
            <a:t>Keep the system within MHRs cohesive infrastructure</a:t>
          </a:r>
          <a:endParaRPr lang="en-US" sz="1600" kern="1200" dirty="0"/>
        </a:p>
      </dsp:txBody>
      <dsp:txXfrm>
        <a:off x="143" y="1054986"/>
        <a:ext cx="1729740" cy="1245413"/>
      </dsp:txXfrm>
    </dsp:sp>
    <dsp:sp modelId="{DCFAD811-AC76-4466-B1DD-E92ADDA2BB89}">
      <dsp:nvSpPr>
        <dsp:cNvPr id="0" name=""/>
        <dsp:cNvSpPr/>
      </dsp:nvSpPr>
      <dsp:spPr>
        <a:xfrm>
          <a:off x="143" y="224710"/>
          <a:ext cx="1729740" cy="830275"/>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70860" tIns="165100" rIns="170860" bIns="165100" numCol="1" spcCol="1270" anchor="ctr" anchorCtr="0">
          <a:noAutofit/>
        </a:bodyPr>
        <a:lstStyle/>
        <a:p>
          <a:pPr marL="0" lvl="0" indent="0" algn="l" defTabSz="1644650">
            <a:lnSpc>
              <a:spcPct val="90000"/>
            </a:lnSpc>
            <a:spcBef>
              <a:spcPct val="0"/>
            </a:spcBef>
            <a:spcAft>
              <a:spcPct val="35000"/>
            </a:spcAft>
            <a:buNone/>
          </a:pPr>
          <a:r>
            <a:rPr lang="en-US" sz="3700" kern="1200"/>
            <a:t>01</a:t>
          </a:r>
        </a:p>
      </dsp:txBody>
      <dsp:txXfrm>
        <a:off x="143" y="224710"/>
        <a:ext cx="1729740" cy="830275"/>
      </dsp:txXfrm>
    </dsp:sp>
    <dsp:sp modelId="{E2CE51C3-D8FE-4F85-B693-502ACF41EEC1}">
      <dsp:nvSpPr>
        <dsp:cNvPr id="0" name=""/>
        <dsp:cNvSpPr/>
      </dsp:nvSpPr>
      <dsp:spPr>
        <a:xfrm>
          <a:off x="1868263" y="224710"/>
          <a:ext cx="1729740" cy="207568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70860" tIns="0" rIns="170860" bIns="330200" numCol="1" spcCol="1270" anchor="t" anchorCtr="0">
          <a:noAutofit/>
        </a:bodyPr>
        <a:lstStyle/>
        <a:p>
          <a:pPr marL="0" lvl="0" indent="0" algn="l" defTabSz="711200">
            <a:lnSpc>
              <a:spcPct val="90000"/>
            </a:lnSpc>
            <a:spcBef>
              <a:spcPct val="0"/>
            </a:spcBef>
            <a:spcAft>
              <a:spcPct val="35000"/>
            </a:spcAft>
            <a:buNone/>
          </a:pPr>
          <a:r>
            <a:rPr lang="en-GB" sz="1600" kern="1200"/>
            <a:t>Flexible data structure and searching</a:t>
          </a:r>
          <a:endParaRPr lang="en-US" sz="1600" kern="1200"/>
        </a:p>
      </dsp:txBody>
      <dsp:txXfrm>
        <a:off x="1868263" y="1054986"/>
        <a:ext cx="1729740" cy="1245413"/>
      </dsp:txXfrm>
    </dsp:sp>
    <dsp:sp modelId="{305E969C-8A92-4719-A8B1-2BE885147DE5}">
      <dsp:nvSpPr>
        <dsp:cNvPr id="0" name=""/>
        <dsp:cNvSpPr/>
      </dsp:nvSpPr>
      <dsp:spPr>
        <a:xfrm>
          <a:off x="1868263" y="224710"/>
          <a:ext cx="1729740" cy="830275"/>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70860" tIns="165100" rIns="170860" bIns="165100" numCol="1" spcCol="1270" anchor="ctr" anchorCtr="0">
          <a:noAutofit/>
        </a:bodyPr>
        <a:lstStyle/>
        <a:p>
          <a:pPr marL="0" lvl="0" indent="0" algn="l" defTabSz="1644650">
            <a:lnSpc>
              <a:spcPct val="90000"/>
            </a:lnSpc>
            <a:spcBef>
              <a:spcPct val="0"/>
            </a:spcBef>
            <a:spcAft>
              <a:spcPct val="35000"/>
            </a:spcAft>
            <a:buNone/>
          </a:pPr>
          <a:r>
            <a:rPr lang="en-US" sz="3700" kern="1200"/>
            <a:t>02</a:t>
          </a:r>
        </a:p>
      </dsp:txBody>
      <dsp:txXfrm>
        <a:off x="1868263" y="224710"/>
        <a:ext cx="1729740" cy="830275"/>
      </dsp:txXfrm>
    </dsp:sp>
    <dsp:sp modelId="{B074CB9B-D861-4877-8B55-6B599900BFDA}">
      <dsp:nvSpPr>
        <dsp:cNvPr id="0" name=""/>
        <dsp:cNvSpPr/>
      </dsp:nvSpPr>
      <dsp:spPr>
        <a:xfrm>
          <a:off x="3736383" y="224710"/>
          <a:ext cx="1729740" cy="207568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70860" tIns="0" rIns="170860" bIns="330200" numCol="1" spcCol="1270" anchor="t" anchorCtr="0">
          <a:noAutofit/>
        </a:bodyPr>
        <a:lstStyle/>
        <a:p>
          <a:pPr marL="0" lvl="0" indent="0" algn="l" defTabSz="711200">
            <a:lnSpc>
              <a:spcPct val="90000"/>
            </a:lnSpc>
            <a:spcBef>
              <a:spcPct val="0"/>
            </a:spcBef>
            <a:spcAft>
              <a:spcPct val="35000"/>
            </a:spcAft>
            <a:buNone/>
          </a:pPr>
          <a:r>
            <a:rPr lang="en-GB" sz="1600" kern="1200"/>
            <a:t>Within MHRs datacentre</a:t>
          </a:r>
          <a:endParaRPr lang="en-US" sz="1600" kern="1200"/>
        </a:p>
      </dsp:txBody>
      <dsp:txXfrm>
        <a:off x="3736383" y="1054986"/>
        <a:ext cx="1729740" cy="1245413"/>
      </dsp:txXfrm>
    </dsp:sp>
    <dsp:sp modelId="{33EAC272-05D1-4911-9879-087B0D4106E4}">
      <dsp:nvSpPr>
        <dsp:cNvPr id="0" name=""/>
        <dsp:cNvSpPr/>
      </dsp:nvSpPr>
      <dsp:spPr>
        <a:xfrm>
          <a:off x="3736383" y="224710"/>
          <a:ext cx="1729740" cy="830275"/>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70860" tIns="165100" rIns="170860" bIns="165100" numCol="1" spcCol="1270" anchor="ctr" anchorCtr="0">
          <a:noAutofit/>
        </a:bodyPr>
        <a:lstStyle/>
        <a:p>
          <a:pPr marL="0" lvl="0" indent="0" algn="l" defTabSz="1644650">
            <a:lnSpc>
              <a:spcPct val="90000"/>
            </a:lnSpc>
            <a:spcBef>
              <a:spcPct val="0"/>
            </a:spcBef>
            <a:spcAft>
              <a:spcPct val="35000"/>
            </a:spcAft>
            <a:buNone/>
          </a:pPr>
          <a:r>
            <a:rPr lang="en-US" sz="3700" kern="1200"/>
            <a:t>03</a:t>
          </a:r>
        </a:p>
      </dsp:txBody>
      <dsp:txXfrm>
        <a:off x="3736383" y="224710"/>
        <a:ext cx="1729740" cy="830275"/>
      </dsp:txXfrm>
    </dsp:sp>
    <dsp:sp modelId="{705F9A66-E9CE-46D7-9F50-23009C1149B7}">
      <dsp:nvSpPr>
        <dsp:cNvPr id="0" name=""/>
        <dsp:cNvSpPr/>
      </dsp:nvSpPr>
      <dsp:spPr>
        <a:xfrm>
          <a:off x="5604503" y="224710"/>
          <a:ext cx="1729740" cy="207568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70860" tIns="0" rIns="170860" bIns="330200" numCol="1" spcCol="1270" anchor="t" anchorCtr="0">
          <a:noAutofit/>
        </a:bodyPr>
        <a:lstStyle/>
        <a:p>
          <a:pPr marL="0" lvl="0" indent="0" algn="l" defTabSz="711200">
            <a:lnSpc>
              <a:spcPct val="90000"/>
            </a:lnSpc>
            <a:spcBef>
              <a:spcPct val="0"/>
            </a:spcBef>
            <a:spcAft>
              <a:spcPct val="35000"/>
            </a:spcAft>
            <a:buNone/>
          </a:pPr>
          <a:r>
            <a:rPr lang="en-GB" sz="1600" kern="1200" dirty="0"/>
            <a:t>Content templating</a:t>
          </a:r>
          <a:endParaRPr lang="en-US" sz="1600" kern="1200" dirty="0"/>
        </a:p>
      </dsp:txBody>
      <dsp:txXfrm>
        <a:off x="5604503" y="1054986"/>
        <a:ext cx="1729740" cy="1245413"/>
      </dsp:txXfrm>
    </dsp:sp>
    <dsp:sp modelId="{FC2F199C-2E59-4770-8BB2-30C08A71B370}">
      <dsp:nvSpPr>
        <dsp:cNvPr id="0" name=""/>
        <dsp:cNvSpPr/>
      </dsp:nvSpPr>
      <dsp:spPr>
        <a:xfrm>
          <a:off x="5604503" y="224710"/>
          <a:ext cx="1729740" cy="830275"/>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70860" tIns="165100" rIns="170860" bIns="165100" numCol="1" spcCol="1270" anchor="ctr" anchorCtr="0">
          <a:noAutofit/>
        </a:bodyPr>
        <a:lstStyle/>
        <a:p>
          <a:pPr marL="0" lvl="0" indent="0" algn="l" defTabSz="1644650">
            <a:lnSpc>
              <a:spcPct val="90000"/>
            </a:lnSpc>
            <a:spcBef>
              <a:spcPct val="0"/>
            </a:spcBef>
            <a:spcAft>
              <a:spcPct val="35000"/>
            </a:spcAft>
            <a:buNone/>
          </a:pPr>
          <a:r>
            <a:rPr lang="en-US" sz="3700" kern="1200"/>
            <a:t>04</a:t>
          </a:r>
        </a:p>
      </dsp:txBody>
      <dsp:txXfrm>
        <a:off x="5604503" y="224710"/>
        <a:ext cx="1729740" cy="83027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26C053-238F-4705-ADCC-277E631AFBEA}">
      <dsp:nvSpPr>
        <dsp:cNvPr id="0" name=""/>
        <dsp:cNvSpPr/>
      </dsp:nvSpPr>
      <dsp:spPr>
        <a:xfrm>
          <a:off x="0" y="1349573"/>
          <a:ext cx="8122981" cy="0"/>
        </a:xfrm>
        <a:prstGeom prst="line">
          <a:avLst/>
        </a:prstGeom>
        <a:solidFill>
          <a:schemeClr val="lt1">
            <a:alpha val="90000"/>
            <a:hueOff val="0"/>
            <a:satOff val="0"/>
            <a:lumOff val="0"/>
            <a:alphaOff val="0"/>
          </a:schemeClr>
        </a:solidFill>
        <a:ln w="19050" cap="flat" cmpd="sng" algn="ctr">
          <a:solidFill>
            <a:schemeClr val="accent5">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5618E916-6AB8-4FBC-855F-CCD371C733AA}">
      <dsp:nvSpPr>
        <dsp:cNvPr id="0" name=""/>
        <dsp:cNvSpPr/>
      </dsp:nvSpPr>
      <dsp:spPr>
        <a:xfrm rot="8100000">
          <a:off x="41588" y="311023"/>
          <a:ext cx="198492" cy="198492"/>
        </a:xfrm>
        <a:prstGeom prst="teardrop">
          <a:avLst>
            <a:gd name="adj" fmla="val 115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870FBF8-F3DF-47D9-B765-ED67E17C42ED}">
      <dsp:nvSpPr>
        <dsp:cNvPr id="0" name=""/>
        <dsp:cNvSpPr/>
      </dsp:nvSpPr>
      <dsp:spPr>
        <a:xfrm>
          <a:off x="63639" y="333074"/>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23DAFA16-A7B8-4242-BF0C-10AE5137E50C}">
      <dsp:nvSpPr>
        <dsp:cNvPr id="0" name=""/>
        <dsp:cNvSpPr/>
      </dsp:nvSpPr>
      <dsp:spPr>
        <a:xfrm>
          <a:off x="281190" y="550625"/>
          <a:ext cx="2251747"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114300" numCol="1" spcCol="1270" anchor="t"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Analysis/Software Requirements</a:t>
          </a:r>
          <a:endParaRPr lang="en-US" sz="1200" b="0" kern="1200">
            <a:latin typeface="Tenorite" pitchFamily="2" charset="0"/>
          </a:endParaRPr>
        </a:p>
      </dsp:txBody>
      <dsp:txXfrm>
        <a:off x="281190" y="550625"/>
        <a:ext cx="2251747" cy="798947"/>
      </dsp:txXfrm>
    </dsp:sp>
    <dsp:sp modelId="{CA2EEFDB-D6F6-470A-B027-77E824DE0368}">
      <dsp:nvSpPr>
        <dsp:cNvPr id="0" name=""/>
        <dsp:cNvSpPr/>
      </dsp:nvSpPr>
      <dsp:spPr>
        <a:xfrm>
          <a:off x="281190" y="269914"/>
          <a:ext cx="2251747"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Jan 2023</a:t>
          </a:r>
        </a:p>
      </dsp:txBody>
      <dsp:txXfrm>
        <a:off x="281190" y="269914"/>
        <a:ext cx="2251747" cy="280711"/>
      </dsp:txXfrm>
    </dsp:sp>
    <dsp:sp modelId="{510A8E46-BE75-4949-9517-1E7F5827C6D3}">
      <dsp:nvSpPr>
        <dsp:cNvPr id="0" name=""/>
        <dsp:cNvSpPr/>
      </dsp:nvSpPr>
      <dsp:spPr>
        <a:xfrm>
          <a:off x="140834" y="550625"/>
          <a:ext cx="0" cy="798947"/>
        </a:xfrm>
        <a:prstGeom prst="line">
          <a:avLst/>
        </a:prstGeom>
        <a:noFill/>
        <a:ln w="12700" cap="flat"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64445905-B788-43ED-8959-A2A46AD06840}">
      <dsp:nvSpPr>
        <dsp:cNvPr id="0" name=""/>
        <dsp:cNvSpPr/>
      </dsp:nvSpPr>
      <dsp:spPr>
        <a:xfrm>
          <a:off x="115570" y="1324309"/>
          <a:ext cx="50528" cy="50528"/>
        </a:xfrm>
        <a:prstGeom prst="ellipse">
          <a:avLst/>
        </a:prstGeom>
        <a:solidFill>
          <a:schemeClr val="accent5">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7C4CD09-F32D-4C5D-906F-038304807264}">
      <dsp:nvSpPr>
        <dsp:cNvPr id="0" name=""/>
        <dsp:cNvSpPr/>
      </dsp:nvSpPr>
      <dsp:spPr>
        <a:xfrm rot="18900000">
          <a:off x="1398062" y="2189630"/>
          <a:ext cx="198492" cy="198492"/>
        </a:xfrm>
        <a:prstGeom prst="teardrop">
          <a:avLst>
            <a:gd name="adj" fmla="val 115000"/>
          </a:avLst>
        </a:prstGeom>
        <a:solidFill>
          <a:schemeClr val="accent5">
            <a:hueOff val="-4015996"/>
            <a:satOff val="717"/>
            <a:lumOff val="-1569"/>
            <a:alphaOff val="0"/>
          </a:schemeClr>
        </a:solidFill>
        <a:ln w="12700" cap="flat" cmpd="sng" algn="ctr">
          <a:solidFill>
            <a:schemeClr val="accent5">
              <a:hueOff val="-4015996"/>
              <a:satOff val="717"/>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19F106-70C3-4B8F-8995-174F8A1E281C}">
      <dsp:nvSpPr>
        <dsp:cNvPr id="0" name=""/>
        <dsp:cNvSpPr/>
      </dsp:nvSpPr>
      <dsp:spPr>
        <a:xfrm>
          <a:off x="1420113" y="2211681"/>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2596BBD8-1B22-4D57-870E-CE9FE957C113}">
      <dsp:nvSpPr>
        <dsp:cNvPr id="0" name=""/>
        <dsp:cNvSpPr/>
      </dsp:nvSpPr>
      <dsp:spPr>
        <a:xfrm>
          <a:off x="1637664" y="1349573"/>
          <a:ext cx="2251747"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76200" numCol="1" spcCol="1270" anchor="b"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Foundation scope 1</a:t>
          </a:r>
        </a:p>
        <a:p>
          <a:pPr marL="0" lvl="0" indent="0" algn="l" defTabSz="533400">
            <a:lnSpc>
              <a:spcPct val="90000"/>
            </a:lnSpc>
            <a:spcBef>
              <a:spcPct val="0"/>
            </a:spcBef>
            <a:spcAft>
              <a:spcPct val="35000"/>
            </a:spcAft>
            <a:buNone/>
          </a:pPr>
          <a:r>
            <a:rPr lang="en-GB" sz="1200" b="0" kern="1200">
              <a:latin typeface="Tenorite" pitchFamily="2" charset="0"/>
            </a:rPr>
            <a:t>DevOps &amp; Environment Development Setup</a:t>
          </a:r>
          <a:endParaRPr lang="en-US" sz="1200" b="0" kern="1200">
            <a:latin typeface="Tenorite" pitchFamily="2" charset="0"/>
          </a:endParaRPr>
        </a:p>
      </dsp:txBody>
      <dsp:txXfrm>
        <a:off x="1637664" y="1349573"/>
        <a:ext cx="2251747" cy="798947"/>
      </dsp:txXfrm>
    </dsp:sp>
    <dsp:sp modelId="{B3B8E7C4-4DB9-4271-A4D6-AADA1849AC33}">
      <dsp:nvSpPr>
        <dsp:cNvPr id="0" name=""/>
        <dsp:cNvSpPr/>
      </dsp:nvSpPr>
      <dsp:spPr>
        <a:xfrm>
          <a:off x="1637664" y="2148521"/>
          <a:ext cx="2251747"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Feb 2023</a:t>
          </a:r>
        </a:p>
      </dsp:txBody>
      <dsp:txXfrm>
        <a:off x="1637664" y="2148521"/>
        <a:ext cx="2251747" cy="280711"/>
      </dsp:txXfrm>
    </dsp:sp>
    <dsp:sp modelId="{D6ED8A4C-AD68-478C-9F61-8D0ED2A12BEA}">
      <dsp:nvSpPr>
        <dsp:cNvPr id="0" name=""/>
        <dsp:cNvSpPr/>
      </dsp:nvSpPr>
      <dsp:spPr>
        <a:xfrm>
          <a:off x="1497309" y="1349573"/>
          <a:ext cx="0" cy="798947"/>
        </a:xfrm>
        <a:prstGeom prst="line">
          <a:avLst/>
        </a:prstGeom>
        <a:noFill/>
        <a:ln w="12700" cap="flat" cmpd="sng" algn="ctr">
          <a:solidFill>
            <a:schemeClr val="accent5">
              <a:hueOff val="-4015996"/>
              <a:satOff val="717"/>
              <a:lumOff val="-1569"/>
              <a:alphaOff val="0"/>
            </a:schemeClr>
          </a:solidFill>
          <a:prstDash val="dash"/>
        </a:ln>
        <a:effectLst/>
      </dsp:spPr>
      <dsp:style>
        <a:lnRef idx="1">
          <a:scrgbClr r="0" g="0" b="0"/>
        </a:lnRef>
        <a:fillRef idx="0">
          <a:scrgbClr r="0" g="0" b="0"/>
        </a:fillRef>
        <a:effectRef idx="0">
          <a:scrgbClr r="0" g="0" b="0"/>
        </a:effectRef>
        <a:fontRef idx="minor"/>
      </dsp:style>
    </dsp:sp>
    <dsp:sp modelId="{14C81DE6-D506-4B3D-9C05-96DD6AF91391}">
      <dsp:nvSpPr>
        <dsp:cNvPr id="0" name=""/>
        <dsp:cNvSpPr/>
      </dsp:nvSpPr>
      <dsp:spPr>
        <a:xfrm>
          <a:off x="1472045" y="1324309"/>
          <a:ext cx="50528" cy="50528"/>
        </a:xfrm>
        <a:prstGeom prst="ellipse">
          <a:avLst/>
        </a:prstGeom>
        <a:solidFill>
          <a:schemeClr val="accent5">
            <a:hueOff val="-4015996"/>
            <a:satOff val="717"/>
            <a:lumOff val="-1569"/>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24E58E-09FC-4DE9-88A5-AD69420D92AD}">
      <dsp:nvSpPr>
        <dsp:cNvPr id="0" name=""/>
        <dsp:cNvSpPr/>
      </dsp:nvSpPr>
      <dsp:spPr>
        <a:xfrm rot="8100000">
          <a:off x="2754536" y="311023"/>
          <a:ext cx="198492" cy="198492"/>
        </a:xfrm>
        <a:prstGeom prst="teardrop">
          <a:avLst>
            <a:gd name="adj" fmla="val 115000"/>
          </a:avLst>
        </a:prstGeom>
        <a:solidFill>
          <a:schemeClr val="accent5">
            <a:hueOff val="-8031992"/>
            <a:satOff val="1435"/>
            <a:lumOff val="-3137"/>
            <a:alphaOff val="0"/>
          </a:schemeClr>
        </a:solidFill>
        <a:ln w="12700" cap="flat" cmpd="sng" algn="ctr">
          <a:solidFill>
            <a:schemeClr val="accent5">
              <a:hueOff val="-8031992"/>
              <a:satOff val="1435"/>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FC6185-4C6D-4164-A1D4-4FE95B3C9088}">
      <dsp:nvSpPr>
        <dsp:cNvPr id="0" name=""/>
        <dsp:cNvSpPr/>
      </dsp:nvSpPr>
      <dsp:spPr>
        <a:xfrm>
          <a:off x="2776587" y="333074"/>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55D9D7CA-1C19-48FA-B166-501EAFA51435}">
      <dsp:nvSpPr>
        <dsp:cNvPr id="0" name=""/>
        <dsp:cNvSpPr/>
      </dsp:nvSpPr>
      <dsp:spPr>
        <a:xfrm>
          <a:off x="2994139" y="550625"/>
          <a:ext cx="2251747"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114300" numCol="1" spcCol="1270" anchor="t"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Development -</a:t>
          </a:r>
        </a:p>
        <a:p>
          <a:pPr marL="0" lvl="0" indent="0" algn="l" defTabSz="533400">
            <a:lnSpc>
              <a:spcPct val="90000"/>
            </a:lnSpc>
            <a:spcBef>
              <a:spcPct val="0"/>
            </a:spcBef>
            <a:spcAft>
              <a:spcPct val="35000"/>
            </a:spcAft>
            <a:buNone/>
          </a:pPr>
          <a:r>
            <a:rPr lang="en-GB" sz="1200" b="0" kern="1200">
              <a:latin typeface="Tenorite" pitchFamily="2" charset="0"/>
            </a:rPr>
            <a:t>Timebox 1 &amp; 2 begins </a:t>
          </a:r>
          <a:endParaRPr lang="en-US" sz="1200" b="0" kern="1200">
            <a:latin typeface="Tenorite" pitchFamily="2" charset="0"/>
          </a:endParaRPr>
        </a:p>
      </dsp:txBody>
      <dsp:txXfrm>
        <a:off x="2994139" y="550625"/>
        <a:ext cx="2251747" cy="798947"/>
      </dsp:txXfrm>
    </dsp:sp>
    <dsp:sp modelId="{9F963495-D6CA-418A-835E-6F55E1F3C5E2}">
      <dsp:nvSpPr>
        <dsp:cNvPr id="0" name=""/>
        <dsp:cNvSpPr/>
      </dsp:nvSpPr>
      <dsp:spPr>
        <a:xfrm>
          <a:off x="2994139" y="269914"/>
          <a:ext cx="2251747"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March 2023</a:t>
          </a:r>
        </a:p>
      </dsp:txBody>
      <dsp:txXfrm>
        <a:off x="2994139" y="269914"/>
        <a:ext cx="2251747" cy="280711"/>
      </dsp:txXfrm>
    </dsp:sp>
    <dsp:sp modelId="{70FAE068-AB34-4C02-980C-D733FD558DB3}">
      <dsp:nvSpPr>
        <dsp:cNvPr id="0" name=""/>
        <dsp:cNvSpPr/>
      </dsp:nvSpPr>
      <dsp:spPr>
        <a:xfrm>
          <a:off x="2853783" y="550625"/>
          <a:ext cx="0" cy="798947"/>
        </a:xfrm>
        <a:prstGeom prst="line">
          <a:avLst/>
        </a:prstGeom>
        <a:noFill/>
        <a:ln w="12700" cap="flat" cmpd="sng" algn="ctr">
          <a:solidFill>
            <a:schemeClr val="accent5">
              <a:hueOff val="-8031992"/>
              <a:satOff val="1435"/>
              <a:lumOff val="-3137"/>
              <a:alphaOff val="0"/>
            </a:schemeClr>
          </a:solidFill>
          <a:prstDash val="dash"/>
        </a:ln>
        <a:effectLst/>
      </dsp:spPr>
      <dsp:style>
        <a:lnRef idx="1">
          <a:scrgbClr r="0" g="0" b="0"/>
        </a:lnRef>
        <a:fillRef idx="0">
          <a:scrgbClr r="0" g="0" b="0"/>
        </a:fillRef>
        <a:effectRef idx="0">
          <a:scrgbClr r="0" g="0" b="0"/>
        </a:effectRef>
        <a:fontRef idx="minor"/>
      </dsp:style>
    </dsp:sp>
    <dsp:sp modelId="{4CF366B0-5635-4C00-B12B-C88EB7C065CD}">
      <dsp:nvSpPr>
        <dsp:cNvPr id="0" name=""/>
        <dsp:cNvSpPr/>
      </dsp:nvSpPr>
      <dsp:spPr>
        <a:xfrm>
          <a:off x="2828519" y="1324309"/>
          <a:ext cx="50528" cy="50528"/>
        </a:xfrm>
        <a:prstGeom prst="ellipse">
          <a:avLst/>
        </a:prstGeom>
        <a:solidFill>
          <a:schemeClr val="accent5">
            <a:hueOff val="-8031992"/>
            <a:satOff val="1435"/>
            <a:lumOff val="-3137"/>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433D6AE-4E97-407A-8277-55EB82DB28E7}">
      <dsp:nvSpPr>
        <dsp:cNvPr id="0" name=""/>
        <dsp:cNvSpPr/>
      </dsp:nvSpPr>
      <dsp:spPr>
        <a:xfrm rot="18900000">
          <a:off x="4111011" y="2189630"/>
          <a:ext cx="198492" cy="198492"/>
        </a:xfrm>
        <a:prstGeom prst="teardrop">
          <a:avLst>
            <a:gd name="adj" fmla="val 115000"/>
          </a:avLst>
        </a:prstGeom>
        <a:solidFill>
          <a:schemeClr val="accent5">
            <a:hueOff val="-12047988"/>
            <a:satOff val="2152"/>
            <a:lumOff val="-4706"/>
            <a:alphaOff val="0"/>
          </a:schemeClr>
        </a:solidFill>
        <a:ln w="12700" cap="flat" cmpd="sng" algn="ctr">
          <a:solidFill>
            <a:schemeClr val="accent5">
              <a:hueOff val="-12047988"/>
              <a:satOff val="2152"/>
              <a:lumOff val="-470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5A7D2F-3D01-4AF5-902B-1BD5828D36C5}">
      <dsp:nvSpPr>
        <dsp:cNvPr id="0" name=""/>
        <dsp:cNvSpPr/>
      </dsp:nvSpPr>
      <dsp:spPr>
        <a:xfrm>
          <a:off x="4133062" y="2211681"/>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80E0AB30-4519-4135-81ED-B313683FC81F}">
      <dsp:nvSpPr>
        <dsp:cNvPr id="0" name=""/>
        <dsp:cNvSpPr/>
      </dsp:nvSpPr>
      <dsp:spPr>
        <a:xfrm>
          <a:off x="4350613" y="1349573"/>
          <a:ext cx="2244765"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76200" numCol="1" spcCol="1270" anchor="b"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Development –</a:t>
          </a:r>
          <a:br>
            <a:rPr lang="en-GB" sz="1200" b="0" kern="1200">
              <a:latin typeface="Tenorite" pitchFamily="2" charset="0"/>
            </a:rPr>
          </a:br>
          <a:r>
            <a:rPr lang="en-GB" sz="1200" b="0" kern="1200">
              <a:latin typeface="Tenorite" pitchFamily="2" charset="0"/>
            </a:rPr>
            <a:t>Timebox 1 &amp; 2 completed</a:t>
          </a:r>
          <a:endParaRPr lang="en-US" sz="1200" b="0" kern="1200">
            <a:latin typeface="Tenorite" pitchFamily="2" charset="0"/>
          </a:endParaRPr>
        </a:p>
        <a:p>
          <a:pPr marL="0" lvl="0" indent="0" algn="l" defTabSz="533400">
            <a:lnSpc>
              <a:spcPct val="90000"/>
            </a:lnSpc>
            <a:spcBef>
              <a:spcPct val="0"/>
            </a:spcBef>
            <a:spcAft>
              <a:spcPct val="35000"/>
            </a:spcAft>
            <a:buNone/>
          </a:pPr>
          <a:r>
            <a:rPr lang="en-GB" sz="1200" b="0" kern="1200">
              <a:latin typeface="Tenorite" pitchFamily="2" charset="0"/>
            </a:rPr>
            <a:t>Timebox 3 begins </a:t>
          </a:r>
          <a:endParaRPr lang="en-US" sz="1200" b="0" kern="1200">
            <a:latin typeface="Tenorite" pitchFamily="2" charset="0"/>
          </a:endParaRPr>
        </a:p>
      </dsp:txBody>
      <dsp:txXfrm>
        <a:off x="4350613" y="1349573"/>
        <a:ext cx="2244765" cy="798947"/>
      </dsp:txXfrm>
    </dsp:sp>
    <dsp:sp modelId="{E76AFE95-A5CD-49DC-95EA-EC5736BC9CD8}">
      <dsp:nvSpPr>
        <dsp:cNvPr id="0" name=""/>
        <dsp:cNvSpPr/>
      </dsp:nvSpPr>
      <dsp:spPr>
        <a:xfrm>
          <a:off x="4350613" y="2148521"/>
          <a:ext cx="2244765"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April 2023</a:t>
          </a:r>
        </a:p>
      </dsp:txBody>
      <dsp:txXfrm>
        <a:off x="4350613" y="2148521"/>
        <a:ext cx="2244765" cy="280711"/>
      </dsp:txXfrm>
    </dsp:sp>
    <dsp:sp modelId="{7A4E8C83-5A20-4398-9E34-4699B6806E8D}">
      <dsp:nvSpPr>
        <dsp:cNvPr id="0" name=""/>
        <dsp:cNvSpPr/>
      </dsp:nvSpPr>
      <dsp:spPr>
        <a:xfrm>
          <a:off x="4210257" y="1349573"/>
          <a:ext cx="0" cy="798947"/>
        </a:xfrm>
        <a:prstGeom prst="line">
          <a:avLst/>
        </a:prstGeom>
        <a:noFill/>
        <a:ln w="12700" cap="flat" cmpd="sng" algn="ctr">
          <a:solidFill>
            <a:schemeClr val="accent5">
              <a:hueOff val="-12047988"/>
              <a:satOff val="2152"/>
              <a:lumOff val="-4706"/>
              <a:alphaOff val="0"/>
            </a:schemeClr>
          </a:solidFill>
          <a:prstDash val="dash"/>
        </a:ln>
        <a:effectLst/>
      </dsp:spPr>
      <dsp:style>
        <a:lnRef idx="1">
          <a:scrgbClr r="0" g="0" b="0"/>
        </a:lnRef>
        <a:fillRef idx="0">
          <a:scrgbClr r="0" g="0" b="0"/>
        </a:fillRef>
        <a:effectRef idx="0">
          <a:scrgbClr r="0" g="0" b="0"/>
        </a:effectRef>
        <a:fontRef idx="minor"/>
      </dsp:style>
    </dsp:sp>
    <dsp:sp modelId="{E7F9FDA8-C8D7-45EC-9240-81DD4DE1191B}">
      <dsp:nvSpPr>
        <dsp:cNvPr id="0" name=""/>
        <dsp:cNvSpPr/>
      </dsp:nvSpPr>
      <dsp:spPr>
        <a:xfrm>
          <a:off x="4184558" y="1324309"/>
          <a:ext cx="50528" cy="50528"/>
        </a:xfrm>
        <a:prstGeom prst="ellipse">
          <a:avLst/>
        </a:prstGeom>
        <a:solidFill>
          <a:schemeClr val="accent5">
            <a:hueOff val="-12047988"/>
            <a:satOff val="2152"/>
            <a:lumOff val="-4706"/>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47B1A6-40DA-4EE5-8725-4E3DF86A6CB7}">
      <dsp:nvSpPr>
        <dsp:cNvPr id="0" name=""/>
        <dsp:cNvSpPr/>
      </dsp:nvSpPr>
      <dsp:spPr>
        <a:xfrm rot="8100000">
          <a:off x="5459074" y="311023"/>
          <a:ext cx="198492" cy="198492"/>
        </a:xfrm>
        <a:prstGeom prst="teardrop">
          <a:avLst>
            <a:gd name="adj" fmla="val 115000"/>
          </a:avLst>
        </a:prstGeom>
        <a:solidFill>
          <a:schemeClr val="accent5">
            <a:hueOff val="-16063984"/>
            <a:satOff val="2870"/>
            <a:lumOff val="-6275"/>
            <a:alphaOff val="0"/>
          </a:schemeClr>
        </a:solidFill>
        <a:ln w="12700" cap="flat" cmpd="sng" algn="ctr">
          <a:solidFill>
            <a:schemeClr val="accent5">
              <a:hueOff val="-16063984"/>
              <a:satOff val="2870"/>
              <a:lumOff val="-627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B30F96-F744-47EE-9690-74602770202E}">
      <dsp:nvSpPr>
        <dsp:cNvPr id="0" name=""/>
        <dsp:cNvSpPr/>
      </dsp:nvSpPr>
      <dsp:spPr>
        <a:xfrm>
          <a:off x="5481124" y="333074"/>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562754F6-33A0-4A2D-AEB7-8DA8797B9671}">
      <dsp:nvSpPr>
        <dsp:cNvPr id="0" name=""/>
        <dsp:cNvSpPr/>
      </dsp:nvSpPr>
      <dsp:spPr>
        <a:xfrm>
          <a:off x="5698676" y="550625"/>
          <a:ext cx="2244765"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114300" numCol="1" spcCol="1270" anchor="t"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Development completed</a:t>
          </a:r>
        </a:p>
        <a:p>
          <a:pPr marL="0" lvl="0" indent="0" algn="l" defTabSz="533400">
            <a:lnSpc>
              <a:spcPct val="90000"/>
            </a:lnSpc>
            <a:spcBef>
              <a:spcPct val="0"/>
            </a:spcBef>
            <a:spcAft>
              <a:spcPct val="35000"/>
            </a:spcAft>
            <a:buNone/>
          </a:pPr>
          <a:r>
            <a:rPr lang="en-GB" sz="1200" b="0" kern="1200">
              <a:latin typeface="Tenorite" pitchFamily="2" charset="0"/>
            </a:rPr>
            <a:t>Publish to userbase</a:t>
          </a:r>
          <a:br>
            <a:rPr lang="en-GB" sz="1200" b="0" kern="1200">
              <a:latin typeface="Tenorite" pitchFamily="2" charset="0"/>
            </a:rPr>
          </a:br>
          <a:endParaRPr lang="en-US" sz="1200" b="1" kern="1200">
            <a:latin typeface="Tenorite" pitchFamily="2" charset="0"/>
          </a:endParaRPr>
        </a:p>
      </dsp:txBody>
      <dsp:txXfrm>
        <a:off x="5698676" y="550625"/>
        <a:ext cx="2244765" cy="798947"/>
      </dsp:txXfrm>
    </dsp:sp>
    <dsp:sp modelId="{415CC563-D3B8-434A-AED5-9C01C9A9F1D0}">
      <dsp:nvSpPr>
        <dsp:cNvPr id="0" name=""/>
        <dsp:cNvSpPr/>
      </dsp:nvSpPr>
      <dsp:spPr>
        <a:xfrm>
          <a:off x="5698676" y="269914"/>
          <a:ext cx="2244765"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May/June 2023</a:t>
          </a:r>
        </a:p>
      </dsp:txBody>
      <dsp:txXfrm>
        <a:off x="5698676" y="269914"/>
        <a:ext cx="2244765" cy="280711"/>
      </dsp:txXfrm>
    </dsp:sp>
    <dsp:sp modelId="{F45628E2-BE5B-4971-A85C-50039CB3C1C4}">
      <dsp:nvSpPr>
        <dsp:cNvPr id="0" name=""/>
        <dsp:cNvSpPr/>
      </dsp:nvSpPr>
      <dsp:spPr>
        <a:xfrm>
          <a:off x="5558320" y="550625"/>
          <a:ext cx="0" cy="798947"/>
        </a:xfrm>
        <a:prstGeom prst="line">
          <a:avLst/>
        </a:prstGeom>
        <a:noFill/>
        <a:ln w="12700" cap="flat" cmpd="sng" algn="ctr">
          <a:solidFill>
            <a:schemeClr val="accent5">
              <a:hueOff val="-16063984"/>
              <a:satOff val="2870"/>
              <a:lumOff val="-6275"/>
              <a:alphaOff val="0"/>
            </a:schemeClr>
          </a:solidFill>
          <a:prstDash val="dash"/>
        </a:ln>
        <a:effectLst/>
      </dsp:spPr>
      <dsp:style>
        <a:lnRef idx="1">
          <a:scrgbClr r="0" g="0" b="0"/>
        </a:lnRef>
        <a:fillRef idx="0">
          <a:scrgbClr r="0" g="0" b="0"/>
        </a:fillRef>
        <a:effectRef idx="0">
          <a:scrgbClr r="0" g="0" b="0"/>
        </a:effectRef>
        <a:fontRef idx="minor"/>
      </dsp:style>
    </dsp:sp>
    <dsp:sp modelId="{36FD1C81-E40F-42DC-96F6-03D3F9495363}">
      <dsp:nvSpPr>
        <dsp:cNvPr id="0" name=""/>
        <dsp:cNvSpPr/>
      </dsp:nvSpPr>
      <dsp:spPr>
        <a:xfrm>
          <a:off x="5532621" y="1324309"/>
          <a:ext cx="50528" cy="50528"/>
        </a:xfrm>
        <a:prstGeom prst="ellipse">
          <a:avLst/>
        </a:prstGeom>
        <a:solidFill>
          <a:schemeClr val="accent5">
            <a:hueOff val="-16063984"/>
            <a:satOff val="2870"/>
            <a:lumOff val="-6275"/>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6.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png>
</file>

<file path=ppt/media/image35.png>
</file>

<file path=ppt/media/image36.png>
</file>

<file path=ppt/media/image37.svg>
</file>

<file path=ppt/media/image38.png>
</file>

<file path=ppt/media/image39.svg>
</file>

<file path=ppt/media/image4.jpeg>
</file>

<file path=ppt/media/image40.png>
</file>

<file path=ppt/media/image41.svg>
</file>

<file path=ppt/media/image42.png>
</file>

<file path=ppt/media/image43.png>
</file>

<file path=ppt/media/image44.png>
</file>

<file path=ppt/media/image45.png>
</file>

<file path=ppt/media/image46.png>
</file>

<file path=ppt/media/image5.png>
</file>

<file path=ppt/media/image6.pn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Hello and welcome to my presentation about my workplace project.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3c37f648eb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23c37f648eb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3c37f648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3c37f648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GB" b="0" i="0" dirty="0">
                <a:effectLst/>
                <a:latin typeface="Abadi" panose="020B0604020104020204" pitchFamily="34" charset="0"/>
              </a:rPr>
              <a:t>Welcome, everyone, to today's presentation on developing a knowledge sharing platform for internal business. In today's fast-paced and rapidly changing business environment, it's more important than ever to break down silos and promote collaboration across teams and departments. By doing so, we can leverage the diverse skills, knowledge, and experience of our employees to drive innovation, solve complex problems, and achieve our business goals.</a:t>
            </a:r>
          </a:p>
          <a:p>
            <a:pPr algn="l"/>
            <a:r>
              <a:rPr lang="en-GB" b="0" i="0" dirty="0">
                <a:effectLst/>
                <a:latin typeface="Abadi" panose="020B0604020104020204" pitchFamily="34" charset="0"/>
              </a:rPr>
              <a:t>A knowledge sharing platform can be a powerful tool to facilitate this collaboration and promote the free flow of information and ideas across our organization. In this presentation, we will explore the benefits of developing a knowledge sharing platform, the key features and functionalities to consider, and the steps involved in implementing such a platform. We will also discuss some best practices and lessons learned from other organizations that have successfully implemented knowledge sharing platforms.</a:t>
            </a:r>
          </a:p>
          <a:p>
            <a:pPr algn="l"/>
            <a:r>
              <a:rPr lang="en-GB" b="0" i="0" dirty="0">
                <a:effectLst/>
                <a:latin typeface="Abadi" panose="020B0604020104020204" pitchFamily="34" charset="0"/>
              </a:rPr>
              <a:t>Thank you for joining us today, and we hope you find this presentation informative and valuable.</a:t>
            </a:r>
          </a:p>
        </p:txBody>
      </p:sp>
    </p:spTree>
    <p:extLst>
      <p:ext uri="{BB962C8B-B14F-4D97-AF65-F5344CB8AC3E}">
        <p14:creationId xmlns:p14="http://schemas.microsoft.com/office/powerpoint/2010/main" val="27324072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3c37f648eb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3c37f648eb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Our business has separate departments that work in silos, leading to communication barriers and duplication of effort.</a:t>
            </a:r>
          </a:p>
          <a:p>
            <a:pPr algn="l">
              <a:buFont typeface="Arial" panose="020B0604020202020204" pitchFamily="34" charset="0"/>
              <a:buChar char="•"/>
            </a:pPr>
            <a:r>
              <a:rPr lang="en-GB" b="0" i="0" dirty="0">
                <a:solidFill>
                  <a:srgbClr val="D1D5DB"/>
                </a:solidFill>
                <a:effectLst/>
                <a:latin typeface="Abadi" panose="020B0604020104020204" pitchFamily="34" charset="0"/>
              </a:rPr>
              <a:t>Departments often rely on ad-hoc sharing methods like email and messaging, which are informal and can result in useful findings being excluded from certain teams.</a:t>
            </a:r>
          </a:p>
          <a:p>
            <a:pPr algn="l">
              <a:buFont typeface="Arial" panose="020B0604020202020204" pitchFamily="34" charset="0"/>
              <a:buChar char="•"/>
            </a:pPr>
            <a:r>
              <a:rPr lang="en-GB" b="0" i="0" dirty="0">
                <a:solidFill>
                  <a:srgbClr val="D1D5DB"/>
                </a:solidFill>
                <a:effectLst/>
                <a:latin typeface="Abadi" panose="020B0604020104020204" pitchFamily="34" charset="0"/>
              </a:rPr>
              <a:t>This lack of collaboration and information sharing can result in missed opportunities, slower decision-making, and decreased innovation.</a:t>
            </a:r>
          </a:p>
          <a:p>
            <a:pPr algn="l">
              <a:buFont typeface="Arial" panose="020B0604020202020204" pitchFamily="34" charset="0"/>
              <a:buChar char="•"/>
            </a:pPr>
            <a:r>
              <a:rPr lang="en-GB" b="0" i="0" dirty="0">
                <a:solidFill>
                  <a:srgbClr val="D1D5DB"/>
                </a:solidFill>
                <a:effectLst/>
                <a:latin typeface="Abadi" panose="020B0604020104020204" pitchFamily="34" charset="0"/>
              </a:rPr>
              <a:t>Developing a knowledge sharing platform can help us break down these silos and promote better collaboration, allowing us to leverage the diverse skills and expertise of our employees to drive innovation and achieve our business goals.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73856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effectLst/>
              </a:rPr>
              <a:t>The opportunity to bring in a revolutionary way to share knowledge between departments would be a huge asset to the business. Initial improvements would be seen in the reduced duplication of effort, and as time advances it would encourage the reduction of silos by increased collaboration, sharing of knowledge, and between department idea generation.</a:t>
            </a:r>
          </a:p>
          <a:p>
            <a:endParaRPr lang="en-GB" dirty="0"/>
          </a:p>
        </p:txBody>
      </p:sp>
      <p:sp>
        <p:nvSpPr>
          <p:cNvPr id="4" name="Slide Number Placeholder 3"/>
          <p:cNvSpPr>
            <a:spLocks noGrp="1"/>
          </p:cNvSpPr>
          <p:nvPr>
            <p:ph type="sldNum" sz="quarter" idx="5"/>
          </p:nvPr>
        </p:nvSpPr>
        <p:spPr/>
        <p:txBody>
          <a:bodyPr/>
          <a:lstStyle/>
          <a:p>
            <a:fld id="{F97DC217-DF71-1A49-B3EA-559F1F43B0FF}" type="slidenum">
              <a:rPr lang="en-US" smtClean="0"/>
              <a:t>5</a:t>
            </a:fld>
            <a:endParaRPr lang="en-US" dirty="0"/>
          </a:p>
        </p:txBody>
      </p:sp>
    </p:spTree>
    <p:extLst>
      <p:ext uri="{BB962C8B-B14F-4D97-AF65-F5344CB8AC3E}">
        <p14:creationId xmlns:p14="http://schemas.microsoft.com/office/powerpoint/2010/main" val="2604080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3c37f648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3c37f648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Enabling real-time communication and knowledge sharing among departments can help to break down silos and promote better collaboration, leading to increased innovation and efficiency.</a:t>
            </a:r>
          </a:p>
          <a:p>
            <a:pPr algn="l">
              <a:buFont typeface="Arial" panose="020B0604020202020204" pitchFamily="34" charset="0"/>
              <a:buChar char="•"/>
            </a:pPr>
            <a:r>
              <a:rPr lang="en-GB" b="0" i="0" dirty="0">
                <a:solidFill>
                  <a:srgbClr val="D1D5DB"/>
                </a:solidFill>
                <a:effectLst/>
                <a:latin typeface="Abadi" panose="020B0604020104020204" pitchFamily="34" charset="0"/>
              </a:rPr>
              <a:t>A knowledge sharing platform can reduce duplication of effort and help to ensure that all departments have access to useful findings, regardless of their level of involvement in the original research or discovery.</a:t>
            </a:r>
          </a:p>
          <a:p>
            <a:pPr algn="l">
              <a:buFont typeface="Arial" panose="020B0604020202020204" pitchFamily="34" charset="0"/>
              <a:buChar char="•"/>
            </a:pPr>
            <a:r>
              <a:rPr lang="en-GB" b="0" i="0" dirty="0">
                <a:solidFill>
                  <a:srgbClr val="D1D5DB"/>
                </a:solidFill>
                <a:effectLst/>
                <a:latin typeface="Abadi" panose="020B0604020104020204" pitchFamily="34" charset="0"/>
              </a:rPr>
              <a:t>Several departments are involved in the knowledge sharing process, including Product Design, UX, Research, and Marketing, highlighting the cross-functional nature of this initiative.</a:t>
            </a:r>
          </a:p>
          <a:p>
            <a:pPr algn="l">
              <a:buFont typeface="Arial" panose="020B0604020202020204" pitchFamily="34" charset="0"/>
              <a:buChar char="•"/>
            </a:pPr>
            <a:r>
              <a:rPr lang="en-GB" b="0" i="0" dirty="0">
                <a:solidFill>
                  <a:srgbClr val="D1D5DB"/>
                </a:solidFill>
                <a:effectLst/>
                <a:latin typeface="Abadi" panose="020B0604020104020204" pitchFamily="34" charset="0"/>
              </a:rPr>
              <a:t>The types of items shared through the knowledge sharing platform include links, papers, books, videos, summaries, and analysis, representing a diverse range of knowledge sources and formats.</a:t>
            </a:r>
          </a:p>
          <a:p>
            <a:pPr algn="l">
              <a:buFont typeface="Arial" panose="020B0604020202020204" pitchFamily="34" charset="0"/>
              <a:buChar char="•"/>
            </a:pPr>
            <a:r>
              <a:rPr lang="en-GB" b="0" i="0" dirty="0">
                <a:solidFill>
                  <a:srgbClr val="D1D5DB"/>
                </a:solidFill>
                <a:effectLst/>
                <a:latin typeface="Abadi" panose="020B0604020104020204" pitchFamily="34" charset="0"/>
              </a:rPr>
              <a:t>Current ad-hoc sharing methods like email, Teams, SharePoint, OneDrive, People First communities, and Miro can be helpful, but they are not ideal for ensuring that all departments have access to the same information in a timely and efficient manner. A knowledge sharing platform can help to streamline this process and ensure that knowledge is shared more equitably and effectively.</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fontAlgn="base"/>
            <a:r>
              <a:rPr lang="en-GB" dirty="0">
                <a:effectLst/>
              </a:rPr>
              <a:t>MHR has multiple departments who participate in research, as part of their job role, to keep up with changing trends in the sector of Human Resources (HR), payroll, technology, and other related topics.</a:t>
            </a:r>
          </a:p>
          <a:p>
            <a:pPr fontAlgn="base"/>
            <a:r>
              <a:rPr lang="en-GB" dirty="0">
                <a:effectLst/>
              </a:rPr>
              <a:t>Items are often shared between departments on an ad-hoc, informal basis, which can lead to duplication of effort or (unintended) exclusion of departments from useful findings.</a:t>
            </a:r>
          </a:p>
          <a:p>
            <a:endParaRPr lang="en-GB" dirty="0">
              <a:effectLst/>
            </a:endParaRPr>
          </a:p>
          <a:p>
            <a:endParaRPr lang="en-US" dirty="0"/>
          </a:p>
          <a:p>
            <a:endParaRPr lang="en-GB" dirty="0"/>
          </a:p>
        </p:txBody>
      </p:sp>
      <p:sp>
        <p:nvSpPr>
          <p:cNvPr id="4" name="Slide Number Placeholder 3"/>
          <p:cNvSpPr>
            <a:spLocks noGrp="1"/>
          </p:cNvSpPr>
          <p:nvPr>
            <p:ph type="sldNum" sz="quarter" idx="5"/>
          </p:nvPr>
        </p:nvSpPr>
        <p:spPr/>
        <p:txBody>
          <a:bodyPr/>
          <a:lstStyle/>
          <a:p>
            <a:fld id="{F97DC217-DF71-1A49-B3EA-559F1F43B0FF}" type="slidenum">
              <a:rPr lang="en-US" smtClean="0"/>
              <a:t>7</a:t>
            </a:fld>
            <a:endParaRPr lang="en-US" dirty="0"/>
          </a:p>
        </p:txBody>
      </p:sp>
    </p:spTree>
    <p:extLst>
      <p:ext uri="{BB962C8B-B14F-4D97-AF65-F5344CB8AC3E}">
        <p14:creationId xmlns:p14="http://schemas.microsoft.com/office/powerpoint/2010/main" val="20275050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buFont typeface="Symbol" panose="05050102010706020507" pitchFamily="18" charset="2"/>
              <a:buChar char=""/>
            </a:pPr>
            <a:r>
              <a:rPr lang="en-GB" sz="1200" b="1" dirty="0">
                <a:effectLst/>
              </a:rPr>
              <a:t>People don’t share new knowledge</a:t>
            </a:r>
            <a:r>
              <a:rPr lang="en-GB" sz="1200" dirty="0">
                <a:effectLst/>
              </a:rPr>
              <a:t>: The repository needs to be added to regularly to ensure knowledge doesn’t stay in personal notes, OneDrive documents or within teams, therefore it needs to be accessible and easy to use. </a:t>
            </a:r>
          </a:p>
          <a:p>
            <a:pPr marL="342900" lvl="0" indent="-342900">
              <a:buFont typeface="Symbol" panose="05050102010706020507" pitchFamily="18" charset="2"/>
              <a:buChar char=""/>
            </a:pPr>
            <a:r>
              <a:rPr lang="en-GB" sz="1200" b="1" dirty="0">
                <a:effectLst/>
              </a:rPr>
              <a:t>People can’t find knowledge</a:t>
            </a:r>
            <a:r>
              <a:rPr lang="en-GB" sz="1200" dirty="0">
                <a:effectLst/>
              </a:rPr>
              <a:t>: The tool needs to have a good mechanism for searching so that discoverability of current knowledge is easy. </a:t>
            </a:r>
          </a:p>
          <a:p>
            <a:pPr marL="342900" lvl="0" indent="-342900">
              <a:buFont typeface="Symbol" panose="05050102010706020507" pitchFamily="18" charset="2"/>
              <a:buChar char=""/>
            </a:pPr>
            <a:r>
              <a:rPr lang="en-GB" sz="1200" b="1" dirty="0">
                <a:effectLst/>
              </a:rPr>
              <a:t>Knowledge needs to stay in-house</a:t>
            </a:r>
            <a:r>
              <a:rPr lang="en-GB" sz="1200" dirty="0">
                <a:effectLst/>
              </a:rPr>
              <a:t>: The tool needs to have secure access for MHR internal employees only (e.g. use of single sign on). </a:t>
            </a:r>
          </a:p>
          <a:p>
            <a:pPr marL="342900" lvl="0" indent="-342900">
              <a:spcAft>
                <a:spcPts val="800"/>
              </a:spcAft>
              <a:buFont typeface="Symbol" panose="05050102010706020507" pitchFamily="18" charset="2"/>
              <a:buChar char=""/>
            </a:pPr>
            <a:r>
              <a:rPr lang="en-GB" sz="1200" b="1" dirty="0">
                <a:effectLst/>
              </a:rPr>
              <a:t>People will want the solution to fulfil other requirements</a:t>
            </a:r>
            <a:r>
              <a:rPr lang="en-GB" sz="1200" dirty="0">
                <a:effectLst/>
              </a:rPr>
              <a:t>: When creating the solution, ensure that it doesn’t try to fulfil too wide a scope – first and foremost it is an easy-to-use repository of knowledge for MHR. </a:t>
            </a:r>
          </a:p>
          <a:p>
            <a:endParaRPr lang="en-GB" dirty="0"/>
          </a:p>
        </p:txBody>
      </p:sp>
      <p:sp>
        <p:nvSpPr>
          <p:cNvPr id="4" name="Slide Number Placeholder 3"/>
          <p:cNvSpPr>
            <a:spLocks noGrp="1"/>
          </p:cNvSpPr>
          <p:nvPr>
            <p:ph type="sldNum" sz="quarter" idx="5"/>
          </p:nvPr>
        </p:nvSpPr>
        <p:spPr/>
        <p:txBody>
          <a:bodyPr/>
          <a:lstStyle/>
          <a:p>
            <a:fld id="{F97DC217-DF71-1A49-B3EA-559F1F43B0FF}" type="slidenum">
              <a:rPr lang="en-US" smtClean="0"/>
              <a:t>16</a:t>
            </a:fld>
            <a:endParaRPr lang="en-US" dirty="0"/>
          </a:p>
        </p:txBody>
      </p:sp>
    </p:spTree>
    <p:extLst>
      <p:ext uri="{BB962C8B-B14F-4D97-AF65-F5344CB8AC3E}">
        <p14:creationId xmlns:p14="http://schemas.microsoft.com/office/powerpoint/2010/main" val="2582964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97DC217-DF71-1A49-B3EA-559F1F43B0FF}" type="slidenum">
              <a:rPr lang="en-US" smtClean="0"/>
              <a:t>17</a:t>
            </a:fld>
            <a:endParaRPr lang="en-US" dirty="0"/>
          </a:p>
        </p:txBody>
      </p:sp>
    </p:spTree>
    <p:extLst>
      <p:ext uri="{BB962C8B-B14F-4D97-AF65-F5344CB8AC3E}">
        <p14:creationId xmlns:p14="http://schemas.microsoft.com/office/powerpoint/2010/main" val="3667117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3c37f648eb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3c37f648eb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182138"/>
            <a:ext cx="6726063" cy="206957"/>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3787" y="3182884"/>
            <a:ext cx="2307831" cy="207705"/>
          </a:xfrm>
          <a:prstGeom prst="rect">
            <a:avLst/>
          </a:prstGeom>
        </p:spPr>
      </p:pic>
      <p:sp>
        <p:nvSpPr>
          <p:cNvPr id="9" name="Rectangle 8"/>
          <p:cNvSpPr/>
          <p:nvPr/>
        </p:nvSpPr>
        <p:spPr bwMode="ltGray">
          <a:xfrm>
            <a:off x="0" y="1942559"/>
            <a:ext cx="6726064"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6833787" y="1942559"/>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10241" y="2050282"/>
            <a:ext cx="6108101" cy="1029803"/>
          </a:xfrm>
        </p:spPr>
        <p:txBody>
          <a:bodyPr anchor="b">
            <a:noAutofit/>
          </a:bodyPr>
          <a:lstStyle>
            <a:lvl1pPr algn="r">
              <a:defRPr sz="4050"/>
            </a:lvl1pPr>
          </a:lstStyle>
          <a:p>
            <a:r>
              <a:rPr lang="en-US"/>
              <a:t>Click to edit Master title style</a:t>
            </a:r>
            <a:endParaRPr lang="en-US" dirty="0"/>
          </a:p>
        </p:txBody>
      </p:sp>
      <p:sp>
        <p:nvSpPr>
          <p:cNvPr id="3" name="Subtitle 2"/>
          <p:cNvSpPr>
            <a:spLocks noGrp="1"/>
          </p:cNvSpPr>
          <p:nvPr>
            <p:ph type="subTitle" idx="1"/>
          </p:nvPr>
        </p:nvSpPr>
        <p:spPr>
          <a:xfrm>
            <a:off x="510241" y="3295530"/>
            <a:ext cx="6108101" cy="838265"/>
          </a:xfrm>
        </p:spPr>
        <p:txBody>
          <a:bodyPr>
            <a:normAutofit/>
          </a:bodyPr>
          <a:lstStyle>
            <a:lvl1pPr marL="0" indent="0" algn="r">
              <a:buNone/>
              <a:defRPr sz="15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6/5/2023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6941510" y="2062753"/>
            <a:ext cx="878916" cy="101733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74452530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0" name="Rectangle 9"/>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2" y="3533713"/>
            <a:ext cx="7210394" cy="339788"/>
          </a:xfrm>
        </p:spPr>
        <p:txBody>
          <a:bodyPr anchor="b">
            <a:normAutofit/>
          </a:bodyPr>
          <a:lstStyle>
            <a:lvl1pPr>
              <a:defRPr sz="1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0242" y="457198"/>
            <a:ext cx="7210394" cy="2692181"/>
          </a:xfrm>
          <a:noFill/>
          <a:ln>
            <a:noFill/>
          </a:ln>
          <a:effectLst>
            <a:outerShdw blurRad="76200" dist="63500" dir="5040000" algn="tl" rotWithShape="0">
              <a:srgbClr val="000000">
                <a:alpha val="41000"/>
              </a:srgb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0239" y="3877188"/>
            <a:ext cx="7210397" cy="46722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3482"/>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22152296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0" name="Rectangle 9"/>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1" y="457198"/>
            <a:ext cx="7210394" cy="2694563"/>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510242" y="3533712"/>
            <a:ext cx="7210394" cy="818092"/>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3712"/>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62296832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4" name="Rectangle 13"/>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92" y="457199"/>
            <a:ext cx="6539158" cy="2277046"/>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051717" y="2740034"/>
            <a:ext cx="611743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510242" y="3533712"/>
            <a:ext cx="7210394" cy="818092"/>
          </a:xfrm>
        </p:spPr>
        <p:txBody>
          <a:bodyPr anchor="ct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2444"/>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
        <p:nvSpPr>
          <p:cNvPr id="16" name="TextBox 15"/>
          <p:cNvSpPr txBox="1"/>
          <p:nvPr/>
        </p:nvSpPr>
        <p:spPr>
          <a:xfrm>
            <a:off x="437679" y="56108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5400" dirty="0">
                <a:solidFill>
                  <a:schemeClr val="tx1"/>
                </a:solidFill>
                <a:effectLst/>
              </a:rPr>
              <a:t>“</a:t>
            </a:r>
          </a:p>
        </p:txBody>
      </p:sp>
      <p:sp>
        <p:nvSpPr>
          <p:cNvPr id="17" name="TextBox 16"/>
          <p:cNvSpPr txBox="1"/>
          <p:nvPr/>
        </p:nvSpPr>
        <p:spPr>
          <a:xfrm>
            <a:off x="7247107" y="227514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5400" dirty="0">
                <a:solidFill>
                  <a:schemeClr val="tx1"/>
                </a:solidFill>
                <a:effectLst/>
              </a:rPr>
              <a:t>”</a:t>
            </a:r>
          </a:p>
        </p:txBody>
      </p:sp>
    </p:spTree>
    <p:extLst>
      <p:ext uri="{BB962C8B-B14F-4D97-AF65-F5344CB8AC3E}">
        <p14:creationId xmlns:p14="http://schemas.microsoft.com/office/powerpoint/2010/main" val="169652344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1" name="Rectangle 10"/>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39" y="3533712"/>
            <a:ext cx="7210397" cy="441401"/>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510240" y="3975112"/>
            <a:ext cx="7210397" cy="376691"/>
          </a:xfrm>
        </p:spPr>
        <p:txBody>
          <a:bodyPr anchor="t"/>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2444"/>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3152280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6" name="Rectangle 15"/>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501917" y="564921"/>
            <a:ext cx="7218720" cy="810704"/>
          </a:xfrm>
        </p:spPr>
        <p:txBody>
          <a:bodyPr/>
          <a:lstStyle/>
          <a:p>
            <a:r>
              <a:rPr lang="en-US"/>
              <a:t>Click to edit Master title style</a:t>
            </a:r>
            <a:endParaRPr lang="en-US" dirty="0"/>
          </a:p>
        </p:txBody>
      </p:sp>
      <p:sp>
        <p:nvSpPr>
          <p:cNvPr id="7" name="Text Placeholder 2"/>
          <p:cNvSpPr>
            <a:spLocks noGrp="1"/>
          </p:cNvSpPr>
          <p:nvPr>
            <p:ph type="body" idx="1"/>
          </p:nvPr>
        </p:nvSpPr>
        <p:spPr>
          <a:xfrm>
            <a:off x="495709" y="1752655"/>
            <a:ext cx="2302526"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510241" y="2267005"/>
            <a:ext cx="2287277"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2967019" y="1752655"/>
            <a:ext cx="2297430"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2959103" y="2267005"/>
            <a:ext cx="2297430"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418117" y="1752655"/>
            <a:ext cx="230251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418117" y="2267005"/>
            <a:ext cx="2302519"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6/5/2023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9644511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7" name="Rectangle 16"/>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510242" y="564921"/>
            <a:ext cx="7210395" cy="810704"/>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10239" y="3223127"/>
            <a:ext cx="228727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510239" y="1752655"/>
            <a:ext cx="2287279"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510239" y="3655324"/>
            <a:ext cx="2287279"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2959103" y="3223127"/>
            <a:ext cx="2297430"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2959103" y="1752655"/>
            <a:ext cx="2297430"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2958088" y="3655323"/>
            <a:ext cx="2300473"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423009" y="3223127"/>
            <a:ext cx="229762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423008" y="1752655"/>
            <a:ext cx="2297629"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422915" y="3655321"/>
            <a:ext cx="2300672"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6/5/2023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97691933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9" name="Rectangle 8"/>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6/5/2023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64200015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6087155" y="1402046"/>
            <a:ext cx="3830241"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7401152" y="4029302"/>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7596923" y="457198"/>
            <a:ext cx="805352" cy="326532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0241" y="457198"/>
            <a:ext cx="6652503" cy="39949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105344" y="4452141"/>
            <a:ext cx="2057400" cy="273844"/>
          </a:xfrm>
        </p:spPr>
        <p:txBody>
          <a:bodyPr/>
          <a:lstStyle/>
          <a:p>
            <a:fld id="{6178E61D-D431-422C-9764-11DAFE33AB63}" type="datetimeFigureOut">
              <a:rPr lang="en-US" dirty="0"/>
              <a:t>6/5/2023</a:t>
            </a:fld>
            <a:endParaRPr lang="en-US" dirty="0"/>
          </a:p>
        </p:txBody>
      </p:sp>
      <p:sp>
        <p:nvSpPr>
          <p:cNvPr id="5" name="Footer Placeholder 4"/>
          <p:cNvSpPr>
            <a:spLocks noGrp="1"/>
          </p:cNvSpPr>
          <p:nvPr>
            <p:ph type="ftr" sz="quarter" idx="11"/>
          </p:nvPr>
        </p:nvSpPr>
        <p:spPr>
          <a:xfrm>
            <a:off x="510241" y="4452141"/>
            <a:ext cx="4595104" cy="273844"/>
          </a:xfrm>
        </p:spPr>
        <p:txBody>
          <a:bodyPr/>
          <a:lstStyle/>
          <a:p>
            <a:endParaRPr lang="en-US" dirty="0"/>
          </a:p>
        </p:txBody>
      </p:sp>
      <p:sp>
        <p:nvSpPr>
          <p:cNvPr id="6" name="Slide Number Placeholder 5"/>
          <p:cNvSpPr>
            <a:spLocks noGrp="1"/>
          </p:cNvSpPr>
          <p:nvPr>
            <p:ph type="sldNum" sz="quarter" idx="12"/>
          </p:nvPr>
        </p:nvSpPr>
        <p:spPr>
          <a:xfrm>
            <a:off x="7573163" y="4048975"/>
            <a:ext cx="865613" cy="818092"/>
          </a:xfrm>
        </p:spPr>
        <p:txBody>
          <a:bodyPr anchor="t"/>
          <a:lstStyle>
            <a:lvl1pPr algn="ct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30485263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1"/>
        <p:cNvGrpSpPr/>
        <p:nvPr/>
      </p:nvGrpSpPr>
      <p:grpSpPr>
        <a:xfrm>
          <a:off x="0" y="0"/>
          <a:ext cx="0" cy="0"/>
          <a:chOff x="0" y="0"/>
          <a:chExt cx="0" cy="0"/>
        </a:xfrm>
      </p:grpSpPr>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882131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349041" y="1263254"/>
            <a:ext cx="6445919" cy="2107845"/>
          </a:xfrm>
        </p:spPr>
        <p:txBody>
          <a:bodyPr>
            <a:noAutofit/>
          </a:bodyPr>
          <a:lstStyle>
            <a:lvl1pPr algn="ctr">
              <a:lnSpc>
                <a:spcPct val="100000"/>
              </a:lnSpc>
              <a:defRPr sz="345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285750" y="389554"/>
            <a:ext cx="1023223" cy="820891"/>
          </a:xfrm>
        </p:spPr>
        <p:txBody>
          <a:bodyPr>
            <a:noAutofit/>
          </a:bodyPr>
          <a:lstStyle>
            <a:lvl1pPr marL="0" indent="0" algn="ctr">
              <a:buNone/>
              <a:defRPr sz="17925" b="1">
                <a:solidFill>
                  <a:schemeClr val="accent1">
                    <a:lumMod val="75000"/>
                  </a:schemeClr>
                </a:solidFill>
                <a:latin typeface="Tenorite" pitchFamily="2" charset="0"/>
              </a:defRPr>
            </a:lvl1pPr>
            <a:lvl2pPr marL="342900" indent="0">
              <a:buNone/>
              <a:defRPr b="1">
                <a:solidFill>
                  <a:schemeClr val="bg1"/>
                </a:solidFill>
                <a:latin typeface="Tenorite" pitchFamily="2" charset="0"/>
              </a:defRPr>
            </a:lvl2pPr>
            <a:lvl3pPr marL="685800" indent="0">
              <a:buNone/>
              <a:defRPr b="1">
                <a:solidFill>
                  <a:schemeClr val="bg1"/>
                </a:solidFill>
                <a:latin typeface="Tenorite" pitchFamily="2" charset="0"/>
              </a:defRPr>
            </a:lvl3pPr>
            <a:lvl4pPr marL="1028700" indent="0">
              <a:buNone/>
              <a:defRPr b="1">
                <a:solidFill>
                  <a:schemeClr val="bg1"/>
                </a:solidFill>
                <a:latin typeface="Tenorite" pitchFamily="2" charset="0"/>
              </a:defRPr>
            </a:lvl4pPr>
            <a:lvl5pPr marL="13716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5161360" y="3370660"/>
            <a:ext cx="2633663" cy="509588"/>
          </a:xfrm>
        </p:spPr>
        <p:txBody>
          <a:bodyPr>
            <a:noAutofit/>
          </a:bodyPr>
          <a:lstStyle>
            <a:lvl1pPr marL="0" indent="0" algn="r">
              <a:buNone/>
              <a:defRPr sz="1500">
                <a:solidFill>
                  <a:schemeClr val="bg1"/>
                </a:solidFill>
                <a:latin typeface="+mn-lt"/>
              </a:defRPr>
            </a:lvl1pPr>
            <a:lvl2pPr marL="342900" indent="0" algn="r">
              <a:buNone/>
              <a:defRPr sz="1350">
                <a:solidFill>
                  <a:schemeClr val="bg1"/>
                </a:solidFill>
                <a:latin typeface="Tenorite" pitchFamily="2" charset="0"/>
              </a:defRPr>
            </a:lvl2pPr>
            <a:lvl3pPr marL="685800" indent="0" algn="r">
              <a:buNone/>
              <a:defRPr sz="1200">
                <a:solidFill>
                  <a:schemeClr val="bg1"/>
                </a:solidFill>
                <a:latin typeface="Tenorite" pitchFamily="2" charset="0"/>
              </a:defRPr>
            </a:lvl3pPr>
            <a:lvl4pPr marL="1028700" indent="0" algn="r">
              <a:buNone/>
              <a:defRPr sz="1050">
                <a:solidFill>
                  <a:schemeClr val="bg1"/>
                </a:solidFill>
                <a:latin typeface="Tenorite" pitchFamily="2" charset="0"/>
              </a:defRPr>
            </a:lvl4pPr>
            <a:lvl5pPr marL="1371600" indent="0" algn="r">
              <a:buNone/>
              <a:defRPr sz="105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7956828" y="2549769"/>
            <a:ext cx="1023223" cy="820891"/>
          </a:xfrm>
        </p:spPr>
        <p:txBody>
          <a:bodyPr>
            <a:noAutofit/>
          </a:bodyPr>
          <a:lstStyle>
            <a:lvl1pPr marL="0" indent="0" algn="ctr">
              <a:buNone/>
              <a:defRPr sz="17925" b="1">
                <a:solidFill>
                  <a:schemeClr val="accent1">
                    <a:lumMod val="75000"/>
                  </a:schemeClr>
                </a:solidFill>
                <a:latin typeface="Tenorite" pitchFamily="2" charset="0"/>
              </a:defRPr>
            </a:lvl1pPr>
            <a:lvl2pPr marL="342900" indent="0">
              <a:buNone/>
              <a:defRPr b="1">
                <a:solidFill>
                  <a:schemeClr val="bg1"/>
                </a:solidFill>
                <a:latin typeface="Tenorite" pitchFamily="2" charset="0"/>
              </a:defRPr>
            </a:lvl2pPr>
            <a:lvl3pPr marL="685800" indent="0">
              <a:buNone/>
              <a:defRPr b="1">
                <a:solidFill>
                  <a:schemeClr val="bg1"/>
                </a:solidFill>
                <a:latin typeface="Tenorite" pitchFamily="2" charset="0"/>
              </a:defRPr>
            </a:lvl3pPr>
            <a:lvl4pPr marL="1028700" indent="0">
              <a:buNone/>
              <a:defRPr b="1">
                <a:solidFill>
                  <a:schemeClr val="bg1"/>
                </a:solidFill>
                <a:latin typeface="Tenorite" pitchFamily="2" charset="0"/>
              </a:defRPr>
            </a:lvl4pPr>
            <a:lvl5pPr marL="13716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6/5/2023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27054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7" name="Rectangle 16"/>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6/5/2023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00667310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75620" y="285750"/>
            <a:ext cx="7334387" cy="994172"/>
          </a:xfrm>
        </p:spPr>
        <p:txBody>
          <a:bodyPr anchor="b">
            <a:noAutofit/>
          </a:bodyPr>
          <a:lstStyle>
            <a:lvl1pPr>
              <a:defRPr sz="36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75620" y="1896153"/>
            <a:ext cx="3497580" cy="2121460"/>
          </a:xfrm>
        </p:spPr>
        <p:txBody>
          <a:bodyPr>
            <a:noAutofit/>
          </a:bodyPr>
          <a:lstStyle>
            <a:lvl1pPr marL="0" indent="0">
              <a:buNone/>
              <a:defRPr sz="1500">
                <a:latin typeface="+mn-lt"/>
              </a:defRPr>
            </a:lvl1pPr>
            <a:lvl2pPr marL="342900" indent="0">
              <a:buNone/>
              <a:defRPr sz="1350">
                <a:latin typeface="+mn-lt"/>
              </a:defRPr>
            </a:lvl2pPr>
            <a:lvl3pPr marL="685800" indent="0">
              <a:buNone/>
              <a:defRPr sz="1200">
                <a:latin typeface="+mn-lt"/>
              </a:defRPr>
            </a:lvl3pPr>
            <a:lvl4pPr marL="1028700" indent="0">
              <a:buNone/>
              <a:defRPr sz="1050">
                <a:latin typeface="+mn-lt"/>
              </a:defRPr>
            </a:lvl4pPr>
            <a:lvl5pPr marL="1371600" indent="0">
              <a:buNone/>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6435672" y="1"/>
            <a:ext cx="2708328" cy="270832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6435672" y="2435172"/>
            <a:ext cx="2708328" cy="270832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700392" cy="700392"/>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6061569" y="4193178"/>
            <a:ext cx="1179285" cy="950323"/>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285750" y="4767263"/>
            <a:ext cx="2057400" cy="273844"/>
          </a:xfrm>
          <a:prstGeom prst="rect">
            <a:avLst/>
          </a:prstGeom>
        </p:spPr>
        <p:txBody>
          <a:bodyPr vert="horz" lIns="91440" tIns="45720" rIns="91440" bIns="45720" rtlCol="0" anchor="ctr">
            <a:noAutofit/>
          </a:bodyPr>
          <a:lstStyle>
            <a:lvl1pPr algn="l">
              <a:defRPr sz="900">
                <a:solidFill>
                  <a:schemeClr val="accent3"/>
                </a:solidFill>
                <a:latin typeface="+mn-lt"/>
              </a:defRPr>
            </a:lvl1pPr>
          </a:lstStyle>
          <a:p>
            <a:fld id="{C1583C39-01BF-7F43-854C-FBB4E9AB6B0C}" type="datetime1">
              <a:rPr lang="en-US" smtClean="0"/>
              <a:pPr/>
              <a:t>6/5/2023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noAutofit/>
          </a:bodyPr>
          <a:lstStyle>
            <a:lvl1pPr algn="ctr">
              <a:defRPr sz="9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7614958" y="4767263"/>
            <a:ext cx="1243292" cy="273844"/>
          </a:xfrm>
          <a:prstGeom prst="rect">
            <a:avLst/>
          </a:prstGeom>
        </p:spPr>
        <p:txBody>
          <a:bodyPr vert="horz" lIns="91440" tIns="45720" rIns="91440" bIns="45720" rtlCol="0" anchor="ctr">
            <a:noAutofit/>
          </a:bodyPr>
          <a:lstStyle>
            <a:lvl1pPr algn="r">
              <a:defRPr sz="9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712426" y="1896153"/>
            <a:ext cx="3497580" cy="2121460"/>
          </a:xfrm>
        </p:spPr>
        <p:txBody>
          <a:bodyPr>
            <a:noAutofit/>
          </a:bodyPr>
          <a:lstStyle>
            <a:lvl1pPr marL="0" indent="0">
              <a:buNone/>
              <a:defRPr sz="1500">
                <a:latin typeface="+mn-lt"/>
              </a:defRPr>
            </a:lvl1pPr>
            <a:lvl2pPr marL="342900" indent="0">
              <a:buNone/>
              <a:defRPr sz="1350">
                <a:latin typeface="+mn-lt"/>
              </a:defRPr>
            </a:lvl2pPr>
            <a:lvl3pPr marL="685800" indent="0">
              <a:buNone/>
              <a:defRPr sz="1200">
                <a:latin typeface="+mn-lt"/>
              </a:defRPr>
            </a:lvl3pPr>
            <a:lvl4pPr marL="1028700" indent="0">
              <a:buNone/>
              <a:defRPr sz="1050">
                <a:latin typeface="+mn-lt"/>
              </a:defRPr>
            </a:lvl4pPr>
            <a:lvl5pPr marL="1371600" indent="0">
              <a:buNone/>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875620" y="1504267"/>
            <a:ext cx="3497580" cy="391886"/>
          </a:xfrm>
        </p:spPr>
        <p:txBody>
          <a:bodyPr>
            <a:noAutofit/>
          </a:bodyPr>
          <a:lstStyle>
            <a:lvl1pPr marL="0" indent="0">
              <a:buNone/>
              <a:defRPr sz="1800" b="1">
                <a:latin typeface="+mj-lt"/>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712426" y="1504267"/>
            <a:ext cx="3497580" cy="391886"/>
          </a:xfrm>
        </p:spPr>
        <p:txBody>
          <a:bodyPr>
            <a:noAutofit/>
          </a:bodyPr>
          <a:lstStyle>
            <a:lvl1pPr marL="0" indent="0">
              <a:buNone/>
              <a:defRPr sz="1800" b="1">
                <a:latin typeface="+mj-lt"/>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3583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065180"/>
            <a:ext cx="7828359" cy="240873"/>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68" y="3065926"/>
            <a:ext cx="1202248" cy="108203"/>
          </a:xfrm>
          <a:prstGeom prst="rect">
            <a:avLst/>
          </a:prstGeom>
        </p:spPr>
      </p:pic>
      <p:sp>
        <p:nvSpPr>
          <p:cNvPr id="9" name="Rectangle 8"/>
          <p:cNvSpPr/>
          <p:nvPr/>
        </p:nvSpPr>
        <p:spPr bwMode="ltGray">
          <a:xfrm>
            <a:off x="-2" y="20447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7939369" y="20447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2" y="2152421"/>
            <a:ext cx="7210395" cy="818091"/>
          </a:xfrm>
        </p:spPr>
        <p:txBody>
          <a:bodyPr anchor="ctr">
            <a:normAutofit/>
          </a:bodyPr>
          <a:lstStyle>
            <a:lvl1pPr algn="r">
              <a:defRPr sz="2700"/>
            </a:lvl1pPr>
          </a:lstStyle>
          <a:p>
            <a:r>
              <a:rPr lang="en-US"/>
              <a:t>Click to edit Master title style</a:t>
            </a:r>
            <a:endParaRPr lang="en-US" dirty="0"/>
          </a:p>
        </p:txBody>
      </p:sp>
      <p:sp>
        <p:nvSpPr>
          <p:cNvPr id="3" name="Text Placeholder 2"/>
          <p:cNvSpPr>
            <a:spLocks noGrp="1"/>
          </p:cNvSpPr>
          <p:nvPr>
            <p:ph type="body" idx="1"/>
          </p:nvPr>
        </p:nvSpPr>
        <p:spPr>
          <a:xfrm>
            <a:off x="510242" y="3174129"/>
            <a:ext cx="7210395" cy="1278013"/>
          </a:xfrm>
        </p:spPr>
        <p:txBody>
          <a:bodyPr>
            <a:normAutofit/>
          </a:bodyPr>
          <a:lstStyle>
            <a:lvl1pPr marL="0" indent="0" algn="r">
              <a:buNone/>
              <a:defRPr sz="15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6/5/2023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47092" y="2152422"/>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37195094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0240" y="1752655"/>
            <a:ext cx="3523769" cy="2699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195592" y="1752655"/>
            <a:ext cx="3525044" cy="2699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24470251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2" name="Rectangle 11"/>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0" y="564922"/>
            <a:ext cx="7210397" cy="8107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79763" y="1752655"/>
            <a:ext cx="3354245" cy="519851"/>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10242" y="2272507"/>
            <a:ext cx="3523766" cy="21796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365116" y="1752655"/>
            <a:ext cx="3355521" cy="519057"/>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195593" y="2272507"/>
            <a:ext cx="3525044" cy="21796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6/5/2023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67355207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8" name="Rectangle 7"/>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6/5/2023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79079267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6" name="Rectangle 5"/>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6/5/2023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885338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1" y="564920"/>
            <a:ext cx="7210394" cy="810705"/>
          </a:xfrm>
        </p:spPr>
        <p:txBody>
          <a:bodyPr anchor="ctr">
            <a:normAutofit/>
          </a:bodyPr>
          <a:lstStyle>
            <a:lvl1pPr>
              <a:defRPr sz="2700"/>
            </a:lvl1pPr>
          </a:lstStyle>
          <a:p>
            <a:r>
              <a:rPr lang="en-US"/>
              <a:t>Click to edit Master title style</a:t>
            </a:r>
            <a:endParaRPr lang="en-US" dirty="0"/>
          </a:p>
        </p:txBody>
      </p:sp>
      <p:sp>
        <p:nvSpPr>
          <p:cNvPr id="3" name="Content Placeholder 2"/>
          <p:cNvSpPr>
            <a:spLocks noGrp="1"/>
          </p:cNvSpPr>
          <p:nvPr>
            <p:ph idx="1"/>
          </p:nvPr>
        </p:nvSpPr>
        <p:spPr>
          <a:xfrm>
            <a:off x="3514385" y="1752655"/>
            <a:ext cx="4206252" cy="26994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10241" y="1752654"/>
            <a:ext cx="2842559" cy="2699488"/>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52642281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3" y="564921"/>
            <a:ext cx="7210393" cy="810704"/>
          </a:xfrm>
        </p:spPr>
        <p:txBody>
          <a:bodyPr anchor="ctr">
            <a:normAutofit/>
          </a:bodyPr>
          <a:lstStyle>
            <a:lvl1pPr>
              <a:defRPr sz="27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651250" y="1752656"/>
            <a:ext cx="4069387" cy="2699484"/>
          </a:xfrm>
          <a:noFill/>
          <a:ln>
            <a:noFill/>
          </a:ln>
          <a:effectLst>
            <a:outerShdw blurRad="76200" dist="63500" dir="5040000" algn="tl" rotWithShape="0">
              <a:srgbClr val="000000">
                <a:alpha val="41000"/>
              </a:srgb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0242" y="1752655"/>
            <a:ext cx="2907192" cy="2699486"/>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62804186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2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Placeholder 1"/>
          <p:cNvSpPr>
            <a:spLocks noGrp="1"/>
          </p:cNvSpPr>
          <p:nvPr>
            <p:ph type="title"/>
          </p:nvPr>
        </p:nvSpPr>
        <p:spPr>
          <a:xfrm>
            <a:off x="510241" y="564921"/>
            <a:ext cx="7210396" cy="81070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0241" y="1752655"/>
            <a:ext cx="7210396" cy="26994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63236" y="4452141"/>
            <a:ext cx="2057400" cy="273844"/>
          </a:xfrm>
          <a:prstGeom prst="rect">
            <a:avLst/>
          </a:prstGeom>
        </p:spPr>
        <p:txBody>
          <a:bodyPr vert="horz" lIns="91440" tIns="45720" rIns="91440" bIns="45720" rtlCol="0" anchor="ctr"/>
          <a:lstStyle>
            <a:lvl1pPr algn="r">
              <a:defRPr sz="788">
                <a:solidFill>
                  <a:schemeClr val="tx1">
                    <a:tint val="75000"/>
                  </a:schemeClr>
                </a:solidFill>
              </a:defRPr>
            </a:lvl1pPr>
          </a:lstStyle>
          <a:p>
            <a:fld id="{9D6E9DEC-419B-4CC5-A080-3B06BD5A8291}" type="datetimeFigureOut">
              <a:rPr lang="en-US" dirty="0"/>
              <a:t>6/5/2023</a:t>
            </a:fld>
            <a:endParaRPr lang="en-US" dirty="0"/>
          </a:p>
        </p:txBody>
      </p:sp>
      <p:sp>
        <p:nvSpPr>
          <p:cNvPr id="5" name="Footer Placeholder 4"/>
          <p:cNvSpPr>
            <a:spLocks noGrp="1"/>
          </p:cNvSpPr>
          <p:nvPr>
            <p:ph type="ftr" sz="quarter" idx="3"/>
          </p:nvPr>
        </p:nvSpPr>
        <p:spPr>
          <a:xfrm>
            <a:off x="510241" y="4452141"/>
            <a:ext cx="5152995" cy="273844"/>
          </a:xfrm>
          <a:prstGeom prst="rect">
            <a:avLst/>
          </a:prstGeom>
        </p:spPr>
        <p:txBody>
          <a:bodyPr vert="horz" lIns="91440" tIns="45720" rIns="91440" bIns="45720" rtlCol="0" anchor="ctr"/>
          <a:lstStyle>
            <a:lvl1pPr algn="l">
              <a:defRPr sz="788">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047092" y="564921"/>
            <a:ext cx="865613" cy="818092"/>
          </a:xfrm>
          <a:prstGeom prst="rect">
            <a:avLst/>
          </a:prstGeom>
        </p:spPr>
        <p:txBody>
          <a:bodyPr vert="horz" lIns="91440" tIns="45720" rIns="91440" bIns="45720" rtlCol="0" anchor="ctr"/>
          <a:lstStyle>
            <a:lvl1pPr algn="l">
              <a:defRPr sz="27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47765859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sldNum="0" hdr="0" ftr="0" dt="0"/>
  <p:txStyles>
    <p:titleStyle>
      <a:lvl1pPr algn="l" defTabSz="685800" rtl="0" eaLnBrk="1" latinLnBrk="0" hangingPunct="1">
        <a:lnSpc>
          <a:spcPct val="90000"/>
        </a:lnSpc>
        <a:spcBef>
          <a:spcPct val="0"/>
        </a:spcBef>
        <a:buNone/>
        <a:defRPr sz="27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3.png"/><Relationship Id="rId4" Type="http://schemas.openxmlformats.org/officeDocument/2006/relationships/notesSlide" Target="../notesSlides/notesSlide8.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7.jpe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8.jpe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image" Target="../media/image1.png"/><Relationship Id="rId7" Type="http://schemas.openxmlformats.org/officeDocument/2006/relationships/image" Target="../media/image6.png"/><Relationship Id="rId12"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5.png"/><Relationship Id="rId11" Type="http://schemas.openxmlformats.org/officeDocument/2006/relationships/diagramColors" Target="../diagrams/colors2.xml"/><Relationship Id="rId5" Type="http://schemas.openxmlformats.org/officeDocument/2006/relationships/image" Target="../media/image3.png"/><Relationship Id="rId10" Type="http://schemas.openxmlformats.org/officeDocument/2006/relationships/diagramQuickStyle" Target="../diagrams/quickStyle2.xml"/><Relationship Id="rId4" Type="http://schemas.openxmlformats.org/officeDocument/2006/relationships/image" Target="../media/image2.png"/><Relationship Id="rId9"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33"/>
        <p:cNvGrpSpPr/>
        <p:nvPr/>
      </p:nvGrpSpPr>
      <p:grpSpPr>
        <a:xfrm>
          <a:off x="0" y="0"/>
          <a:ext cx="0" cy="0"/>
          <a:chOff x="0" y="0"/>
          <a:chExt cx="0" cy="0"/>
        </a:xfrm>
      </p:grpSpPr>
      <p:sp useBgFill="1">
        <p:nvSpPr>
          <p:cNvPr id="141" name="Rectangle 140">
            <a:extLst>
              <a:ext uri="{FF2B5EF4-FFF2-40B4-BE49-F238E27FC236}">
                <a16:creationId xmlns:a16="http://schemas.microsoft.com/office/drawing/2014/main" id="{C8221A89-FE35-4C46-8874-69154D2A8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7" name="Picture 136" descr="Pens and rulers">
            <a:extLst>
              <a:ext uri="{FF2B5EF4-FFF2-40B4-BE49-F238E27FC236}">
                <a16:creationId xmlns:a16="http://schemas.microsoft.com/office/drawing/2014/main" id="{1F7A8FCC-E81C-B748-C0AD-667B8D4D42D1}"/>
              </a:ext>
            </a:extLst>
          </p:cNvPr>
          <p:cNvPicPr>
            <a:picLocks noChangeAspect="1"/>
          </p:cNvPicPr>
          <p:nvPr/>
        </p:nvPicPr>
        <p:blipFill rotWithShape="1">
          <a:blip r:embed="rId3">
            <a:duotone>
              <a:schemeClr val="bg2">
                <a:shade val="45000"/>
                <a:satMod val="135000"/>
              </a:schemeClr>
              <a:prstClr val="white"/>
            </a:duotone>
            <a:alphaModFix amt="41000"/>
          </a:blip>
          <a:srcRect t="15731"/>
          <a:stretch/>
        </p:blipFill>
        <p:spPr>
          <a:xfrm>
            <a:off x="-2382" y="10"/>
            <a:ext cx="9144000" cy="5143490"/>
          </a:xfrm>
          <a:prstGeom prst="rect">
            <a:avLst/>
          </a:prstGeom>
        </p:spPr>
      </p:pic>
      <p:sp>
        <p:nvSpPr>
          <p:cNvPr id="143" name="Rectangle 142">
            <a:extLst>
              <a:ext uri="{FF2B5EF4-FFF2-40B4-BE49-F238E27FC236}">
                <a16:creationId xmlns:a16="http://schemas.microsoft.com/office/drawing/2014/main" id="{259ACC7A-6809-44E9-A594-85696A6C2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4" name="Google Shape;134;p13"/>
          <p:cNvSpPr txBox="1">
            <a:spLocks noGrp="1"/>
          </p:cNvSpPr>
          <p:nvPr>
            <p:ph type="ctrTitle"/>
          </p:nvPr>
        </p:nvSpPr>
        <p:spPr>
          <a:xfrm>
            <a:off x="394528" y="3928512"/>
            <a:ext cx="6100109" cy="705180"/>
          </a:xfrm>
          <a:prstGeom prst="rect">
            <a:avLst/>
          </a:prstGeom>
        </p:spPr>
        <p:txBody>
          <a:bodyPr spcFirstLastPara="1" lIns="91425" tIns="91425" rIns="91425" bIns="91425" anchorCtr="0">
            <a:normAutofit fontScale="90000"/>
          </a:bodyPr>
          <a:lstStyle/>
          <a:p>
            <a:pPr>
              <a:spcBef>
                <a:spcPts val="0"/>
              </a:spcBef>
            </a:pPr>
            <a:r>
              <a:rPr lang="en-GB" sz="3600" dirty="0">
                <a:latin typeface="Abadi" panose="020B0604020104020204" pitchFamily="34" charset="0"/>
              </a:rPr>
              <a:t>Workplace Project</a:t>
            </a:r>
            <a:br>
              <a:rPr lang="en-GB" sz="3600" dirty="0">
                <a:latin typeface="Abadi" panose="020B0604020104020204" pitchFamily="34" charset="0"/>
              </a:rPr>
            </a:br>
            <a:r>
              <a:rPr lang="en-GB" sz="1800" b="1" dirty="0">
                <a:effectLst/>
                <a:latin typeface="Abadi" panose="020B0604020104020204" pitchFamily="34" charset="0"/>
                <a:ea typeface="Times New Roman" panose="02020603050405020304" pitchFamily="18" charset="0"/>
                <a:cs typeface="Times New Roman" panose="02020603050405020304" pitchFamily="18" charset="0"/>
              </a:rPr>
              <a:t>Breaking Down Silos: Developing a Knowledge Sharing Platform for Internal Business</a:t>
            </a:r>
            <a:br>
              <a:rPr lang="en-GB" sz="1800" dirty="0">
                <a:effectLst/>
                <a:latin typeface="Abadi" panose="020B0604020104020204" pitchFamily="34" charset="0"/>
                <a:ea typeface="Times New Roman" panose="02020603050405020304" pitchFamily="18" charset="0"/>
                <a:cs typeface="Times New Roman" panose="02020603050405020304" pitchFamily="18" charset="0"/>
              </a:rPr>
            </a:br>
            <a:endParaRPr lang="en-GB" sz="3600" dirty="0">
              <a:latin typeface="Abadi" panose="020B0604020104020204" pitchFamily="34" charset="0"/>
            </a:endParaRPr>
          </a:p>
        </p:txBody>
      </p:sp>
      <p:sp>
        <p:nvSpPr>
          <p:cNvPr id="135" name="Google Shape;135;p13"/>
          <p:cNvSpPr txBox="1">
            <a:spLocks noGrp="1"/>
          </p:cNvSpPr>
          <p:nvPr>
            <p:ph type="subTitle" idx="1"/>
          </p:nvPr>
        </p:nvSpPr>
        <p:spPr>
          <a:xfrm>
            <a:off x="510241" y="4158067"/>
            <a:ext cx="6100109" cy="304925"/>
          </a:xfrm>
          <a:prstGeom prst="rect">
            <a:avLst/>
          </a:prstGeom>
        </p:spPr>
        <p:txBody>
          <a:bodyPr spcFirstLastPara="1" lIns="91425" tIns="91425" rIns="91425" bIns="91425" anchorCtr="0">
            <a:normAutofit fontScale="92500" lnSpcReduction="20000"/>
          </a:bodyPr>
          <a:lstStyle/>
          <a:p>
            <a:pPr marL="0" lvl="0" indent="0" rtl="0">
              <a:spcBef>
                <a:spcPts val="0"/>
              </a:spcBef>
              <a:spcAft>
                <a:spcPts val="600"/>
              </a:spcAft>
              <a:buNone/>
            </a:pPr>
            <a:r>
              <a:rPr lang="en-GB" sz="400" dirty="0">
                <a:latin typeface="Abadi" panose="020B0604020104020204" pitchFamily="34" charset="0"/>
              </a:rPr>
              <a:t>Callum White - N0900053</a:t>
            </a:r>
          </a:p>
        </p:txBody>
      </p:sp>
      <p:sp>
        <p:nvSpPr>
          <p:cNvPr id="145" name="Rectangle 144">
            <a:extLst>
              <a:ext uri="{FF2B5EF4-FFF2-40B4-BE49-F238E27FC236}">
                <a16:creationId xmlns:a16="http://schemas.microsoft.com/office/drawing/2014/main" id="{79E62B6A-C5F9-4D52-9F66-877735827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7" name="Rectangle 146">
            <a:extLst>
              <a:ext uri="{FF2B5EF4-FFF2-40B4-BE49-F238E27FC236}">
                <a16:creationId xmlns:a16="http://schemas.microsoft.com/office/drawing/2014/main" id="{95F95C49-E748-4D32-8417-22E5B6A6F5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E2AE10EC-5E3B-4FC0-B43F-1E44500096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GB" dirty="0"/>
              <a:t>Miro board limitations</a:t>
            </a:r>
            <a:endParaRPr lang="en-US" dirty="0"/>
          </a:p>
        </p:txBody>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875620" y="1524936"/>
            <a:ext cx="6856138" cy="1350150"/>
          </a:xfrm>
        </p:spPr>
        <p:txBody>
          <a:bodyPr vert="horz" lIns="68580" tIns="34290" rIns="68580" bIns="34290" rtlCol="0">
            <a:normAutofit/>
          </a:bodyPr>
          <a:lstStyle/>
          <a:p>
            <a:pPr marL="257175" indent="-257175" fontAlgn="base">
              <a:buFont typeface="Symbol" panose="05050102010706020507" pitchFamily="18" charset="2"/>
              <a:buChar char=""/>
            </a:pPr>
            <a:r>
              <a:rPr lang="en-GB" sz="1350" dirty="0">
                <a:latin typeface="Arial" panose="020B0604020202020204" pitchFamily="34" charset="0"/>
                <a:ea typeface="Times New Roman" panose="02020603050405020304" pitchFamily="18" charset="0"/>
              </a:rPr>
              <a:t>External tool – separate to MHR’s infrastructure</a:t>
            </a:r>
            <a:endParaRPr lang="en-GB" sz="1350" dirty="0">
              <a:latin typeface="Times New Roman" panose="02020603050405020304" pitchFamily="18" charset="0"/>
              <a:ea typeface="Times New Roman" panose="02020603050405020304" pitchFamily="18" charset="0"/>
            </a:endParaRPr>
          </a:p>
          <a:p>
            <a:pPr marL="257175" indent="-257175" fontAlgn="base">
              <a:buFont typeface="Symbol" panose="05050102010706020507" pitchFamily="18" charset="2"/>
              <a:buChar char=""/>
            </a:pPr>
            <a:r>
              <a:rPr lang="en-GB" sz="1350" dirty="0">
                <a:latin typeface="Arial" panose="020B0604020202020204" pitchFamily="34" charset="0"/>
                <a:ea typeface="Times New Roman" panose="02020603050405020304" pitchFamily="18" charset="0"/>
              </a:rPr>
              <a:t>Very much a whiteboard online – so they can get unwieldy and hard to go back to </a:t>
            </a:r>
            <a:endParaRPr lang="en-GB" sz="1350" dirty="0">
              <a:latin typeface="Times New Roman" panose="02020603050405020304" pitchFamily="18" charset="0"/>
              <a:ea typeface="Times New Roman" panose="02020603050405020304" pitchFamily="18" charset="0"/>
            </a:endParaRPr>
          </a:p>
          <a:p>
            <a:pPr marL="257175" indent="-257175" fontAlgn="base">
              <a:buFont typeface="Symbol" panose="05050102010706020507" pitchFamily="18" charset="2"/>
              <a:buChar char=""/>
            </a:pPr>
            <a:r>
              <a:rPr lang="en-GB" sz="1350" dirty="0">
                <a:latin typeface="Arial" panose="020B0604020202020204" pitchFamily="34" charset="0"/>
                <a:ea typeface="Times New Roman" panose="02020603050405020304" pitchFamily="18" charset="0"/>
              </a:rPr>
              <a:t>Search multiple boards is limited</a:t>
            </a:r>
            <a:endParaRPr lang="en-GB" sz="1350" dirty="0">
              <a:latin typeface="Times New Roman" panose="02020603050405020304" pitchFamily="18" charset="0"/>
              <a:ea typeface="Times New Roman" panose="02020603050405020304" pitchFamily="18" charset="0"/>
            </a:endParaRPr>
          </a:p>
        </p:txBody>
      </p:sp>
      <p:pic>
        <p:nvPicPr>
          <p:cNvPr id="7" name="Picture 6">
            <a:extLst>
              <a:ext uri="{FF2B5EF4-FFF2-40B4-BE49-F238E27FC236}">
                <a16:creationId xmlns:a16="http://schemas.microsoft.com/office/drawing/2014/main" id="{201C16BF-446A-BFE8-250A-43227ECC2DBC}"/>
              </a:ext>
            </a:extLst>
          </p:cNvPr>
          <p:cNvPicPr>
            <a:picLocks noChangeAspect="1"/>
          </p:cNvPicPr>
          <p:nvPr/>
        </p:nvPicPr>
        <p:blipFill>
          <a:blip r:embed="rId2"/>
          <a:stretch>
            <a:fillRect/>
          </a:stretch>
        </p:blipFill>
        <p:spPr>
          <a:xfrm>
            <a:off x="902217" y="2424406"/>
            <a:ext cx="4857916" cy="2719094"/>
          </a:xfrm>
          <a:prstGeom prst="rect">
            <a:avLst/>
          </a:prstGeom>
        </p:spPr>
      </p:pic>
    </p:spTree>
    <p:extLst>
      <p:ext uri="{BB962C8B-B14F-4D97-AF65-F5344CB8AC3E}">
        <p14:creationId xmlns:p14="http://schemas.microsoft.com/office/powerpoint/2010/main" val="322411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GB" sz="3600" dirty="0" err="1">
                <a:latin typeface="Calibri" panose="020F0502020204030204" pitchFamily="34" charset="0"/>
                <a:ea typeface="Times New Roman" panose="02020603050405020304" pitchFamily="18" charset="0"/>
              </a:rPr>
              <a:t>Nuclino</a:t>
            </a:r>
            <a:endParaRPr lang="en-US" dirty="0"/>
          </a:p>
        </p:txBody>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902216" y="1492159"/>
            <a:ext cx="7334387" cy="2525111"/>
          </a:xfrm>
        </p:spPr>
        <p:txBody>
          <a:bodyPr vert="horz" lIns="68580" tIns="34290" rIns="68580" bIns="34290" rtlCol="0">
            <a:normAutofit/>
          </a:bodyPr>
          <a:lstStyle/>
          <a:p>
            <a:pPr>
              <a:spcAft>
                <a:spcPts val="600"/>
              </a:spcAft>
            </a:pPr>
            <a:r>
              <a:rPr lang="en-GB" sz="1350" dirty="0">
                <a:latin typeface="Calibri" panose="020F0502020204030204" pitchFamily="34" charset="0"/>
                <a:ea typeface="Times New Roman" panose="02020603050405020304" pitchFamily="18" charset="0"/>
              </a:rPr>
              <a:t>Teams may share and edit documents in real-time with the aid of the knowledge management and collaboration platform </a:t>
            </a:r>
            <a:r>
              <a:rPr lang="en-GB" sz="1350" dirty="0" err="1">
                <a:latin typeface="Calibri" panose="020F0502020204030204" pitchFamily="34" charset="0"/>
                <a:ea typeface="Times New Roman" panose="02020603050405020304" pitchFamily="18" charset="0"/>
              </a:rPr>
              <a:t>Nuclino</a:t>
            </a:r>
            <a:r>
              <a:rPr lang="en-GB" sz="1350" dirty="0">
                <a:latin typeface="Calibri" panose="020F0502020204030204" pitchFamily="34" charset="0"/>
                <a:ea typeface="Times New Roman" panose="02020603050405020304" pitchFamily="18" charset="0"/>
              </a:rPr>
              <a:t>. Furthermore, the effective search function rapidly displays pertinent results, and the phrases are highlighted in the results, making it simpler to locate desired information (Hero, 2021).</a:t>
            </a:r>
            <a:endParaRPr lang="en-GB" dirty="0">
              <a:effectLst/>
            </a:endParaRPr>
          </a:p>
        </p:txBody>
      </p:sp>
      <p:pic>
        <p:nvPicPr>
          <p:cNvPr id="4098" name="Picture 2" descr="Nuclino Reviews, Demo &amp; Pricing - 2022">
            <a:extLst>
              <a:ext uri="{FF2B5EF4-FFF2-40B4-BE49-F238E27FC236}">
                <a16:creationId xmlns:a16="http://schemas.microsoft.com/office/drawing/2014/main" id="{2AF9FA2E-E0E8-C8F9-4697-5D09BE5987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5619" y="2301720"/>
            <a:ext cx="3318339" cy="217563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7F672C9-BDFB-F4B0-B03B-4040634D77B2}"/>
              </a:ext>
            </a:extLst>
          </p:cNvPr>
          <p:cNvSpPr txBox="1"/>
          <p:nvPr/>
        </p:nvSpPr>
        <p:spPr>
          <a:xfrm>
            <a:off x="874209" y="4498384"/>
            <a:ext cx="4573038" cy="300082"/>
          </a:xfrm>
          <a:prstGeom prst="rect">
            <a:avLst/>
          </a:prstGeom>
          <a:noFill/>
        </p:spPr>
        <p:txBody>
          <a:bodyPr wrap="square">
            <a:spAutoFit/>
          </a:bodyPr>
          <a:lstStyle/>
          <a:p>
            <a:r>
              <a:rPr lang="en-GB" sz="1350" dirty="0"/>
              <a:t>(</a:t>
            </a:r>
            <a:r>
              <a:rPr lang="en-GB" sz="1350" i="1" dirty="0"/>
              <a:t>Marketing tools you can use</a:t>
            </a:r>
            <a:r>
              <a:rPr lang="en-GB" sz="1350" dirty="0"/>
              <a:t> 2022 (2022))</a:t>
            </a:r>
          </a:p>
        </p:txBody>
      </p:sp>
    </p:spTree>
    <p:extLst>
      <p:ext uri="{BB962C8B-B14F-4D97-AF65-F5344CB8AC3E}">
        <p14:creationId xmlns:p14="http://schemas.microsoft.com/office/powerpoint/2010/main" val="3677907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564921"/>
            <a:ext cx="7210396" cy="810703"/>
          </a:xfrm>
        </p:spPr>
        <p:txBody>
          <a:bodyPr>
            <a:normAutofit/>
          </a:bodyPr>
          <a:lstStyle/>
          <a:p>
            <a:r>
              <a:rPr lang="en-GB" err="1"/>
              <a:t>Nuclino</a:t>
            </a:r>
            <a:r>
              <a:rPr lang="en-GB"/>
              <a:t> limitations</a:t>
            </a:r>
            <a:endParaRPr lang="en-US" dirty="0"/>
          </a:p>
        </p:txBody>
      </p:sp>
      <p:graphicFrame>
        <p:nvGraphicFramePr>
          <p:cNvPr id="15" name="Text Placeholder 3">
            <a:extLst>
              <a:ext uri="{FF2B5EF4-FFF2-40B4-BE49-F238E27FC236}">
                <a16:creationId xmlns:a16="http://schemas.microsoft.com/office/drawing/2014/main" id="{6158398D-D6C6-7433-DA6B-F8EFE07FA77F}"/>
              </a:ext>
            </a:extLst>
          </p:cNvPr>
          <p:cNvGraphicFramePr>
            <a:graphicFrameLocks noGrp="1"/>
          </p:cNvGraphicFramePr>
          <p:nvPr>
            <p:ph idx="1"/>
            <p:extLst>
              <p:ext uri="{D42A27DB-BD31-4B8C-83A1-F6EECF244321}">
                <p14:modId xmlns:p14="http://schemas.microsoft.com/office/powerpoint/2010/main" val="1904483"/>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27384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US" dirty="0"/>
              <a:t>Results of analysis</a:t>
            </a:r>
          </a:p>
        </p:txBody>
      </p:sp>
      <p:graphicFrame>
        <p:nvGraphicFramePr>
          <p:cNvPr id="15" name="Text Placeholder 3">
            <a:extLst>
              <a:ext uri="{FF2B5EF4-FFF2-40B4-BE49-F238E27FC236}">
                <a16:creationId xmlns:a16="http://schemas.microsoft.com/office/drawing/2014/main" id="{53BC2423-88B8-10F2-2B55-1E1CCD31F541}"/>
              </a:ext>
            </a:extLst>
          </p:cNvPr>
          <p:cNvGraphicFramePr>
            <a:graphicFrameLocks noGrp="1"/>
          </p:cNvGraphicFramePr>
          <p:nvPr>
            <p:ph idx="1"/>
          </p:nvPr>
        </p:nvGraphicFramePr>
        <p:xfrm>
          <a:off x="875620" y="1565673"/>
          <a:ext cx="7334387" cy="25251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4549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US" dirty="0"/>
              <a:t>Proposal</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875620" y="1491684"/>
            <a:ext cx="6856138" cy="1350150"/>
          </a:xfrm>
        </p:spPr>
        <p:txBody>
          <a:bodyPr vert="horz" lIns="68580" tIns="34290" rIns="68580" bIns="34290" rtlCol="0">
            <a:normAutofit/>
          </a:bodyPr>
          <a:lstStyle/>
          <a:p>
            <a:r>
              <a:rPr lang="en-GB" sz="1350" dirty="0">
                <a:latin typeface="Calibri" panose="020F0502020204030204" pitchFamily="34" charset="0"/>
                <a:ea typeface="Calibri" panose="020F0502020204030204" pitchFamily="34" charset="0"/>
                <a:cs typeface="Times New Roman" panose="02020603050405020304" pitchFamily="18" charset="0"/>
              </a:rPr>
              <a:t>This new system will be built inhouse, allowing for controlled outcomes of the solution’s requirements and features. This will also enable cohesive services for employees to use and provide a cloud application allowing employees to manage, tag, and search for content. </a:t>
            </a:r>
            <a:endParaRPr lang="en-GB" sz="1500" dirty="0"/>
          </a:p>
        </p:txBody>
      </p:sp>
      <p:pic>
        <p:nvPicPr>
          <p:cNvPr id="3" name="Picture 2" descr="Diagram&#10;&#10;Description automatically generated">
            <a:extLst>
              <a:ext uri="{FF2B5EF4-FFF2-40B4-BE49-F238E27FC236}">
                <a16:creationId xmlns:a16="http://schemas.microsoft.com/office/drawing/2014/main" id="{7297EF90-7A47-B7EC-8CEB-12EA4C4DE2E5}"/>
              </a:ext>
            </a:extLst>
          </p:cNvPr>
          <p:cNvPicPr>
            <a:picLocks noChangeAspect="1"/>
          </p:cNvPicPr>
          <p:nvPr/>
        </p:nvPicPr>
        <p:blipFill>
          <a:blip r:embed="rId2"/>
          <a:stretch>
            <a:fillRect/>
          </a:stretch>
        </p:blipFill>
        <p:spPr>
          <a:xfrm>
            <a:off x="2187422" y="2271711"/>
            <a:ext cx="3721894" cy="2586038"/>
          </a:xfrm>
          <a:prstGeom prst="rect">
            <a:avLst/>
          </a:prstGeom>
        </p:spPr>
      </p:pic>
    </p:spTree>
    <p:extLst>
      <p:ext uri="{BB962C8B-B14F-4D97-AF65-F5344CB8AC3E}">
        <p14:creationId xmlns:p14="http://schemas.microsoft.com/office/powerpoint/2010/main" val="2775043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F65A7-995A-9F45-891C-82D9B9D40801}"/>
              </a:ext>
            </a:extLst>
          </p:cNvPr>
          <p:cNvSpPr>
            <a:spLocks noGrp="1"/>
          </p:cNvSpPr>
          <p:nvPr>
            <p:ph type="title"/>
          </p:nvPr>
        </p:nvSpPr>
        <p:spPr>
          <a:xfrm>
            <a:off x="1968622" y="1437624"/>
            <a:ext cx="5206757" cy="2107845"/>
          </a:xfrm>
        </p:spPr>
        <p:txBody>
          <a:bodyPr>
            <a:noAutofit/>
          </a:bodyPr>
          <a:lstStyle/>
          <a:p>
            <a:r>
              <a:rPr lang="en-GB" sz="2100" dirty="0"/>
              <a:t>Knowledge</a:t>
            </a:r>
            <a:br>
              <a:rPr lang="en-GB" sz="2100" dirty="0"/>
            </a:br>
            <a:r>
              <a:rPr lang="en-GB" sz="2100" dirty="0"/>
              <a:t>is an individual mental process and information being its</a:t>
            </a:r>
            <a:br>
              <a:rPr lang="en-GB" sz="2100" dirty="0"/>
            </a:br>
            <a:r>
              <a:rPr lang="en-GB" sz="2100" dirty="0"/>
              <a:t>expression.</a:t>
            </a:r>
            <a:endParaRPr lang="en-US" sz="2100" dirty="0"/>
          </a:p>
        </p:txBody>
      </p:sp>
      <p:sp>
        <p:nvSpPr>
          <p:cNvPr id="13" name="Text Placeholder 5">
            <a:extLst>
              <a:ext uri="{FF2B5EF4-FFF2-40B4-BE49-F238E27FC236}">
                <a16:creationId xmlns:a16="http://schemas.microsoft.com/office/drawing/2014/main" id="{6118A1B7-08BA-6B43-BBA8-952377DF944D}"/>
              </a:ext>
            </a:extLst>
          </p:cNvPr>
          <p:cNvSpPr>
            <a:spLocks noGrp="1"/>
          </p:cNvSpPr>
          <p:nvPr>
            <p:ph type="body" sz="quarter" idx="13"/>
          </p:nvPr>
        </p:nvSpPr>
        <p:spPr>
          <a:xfrm>
            <a:off x="1126965" y="407516"/>
            <a:ext cx="1023223" cy="820891"/>
          </a:xfrm>
        </p:spPr>
        <p:txBody>
          <a:bodyPr/>
          <a:lstStyle/>
          <a:p>
            <a:r>
              <a:rPr lang="en-US" dirty="0"/>
              <a:t>“</a:t>
            </a:r>
          </a:p>
        </p:txBody>
      </p:sp>
      <p:sp>
        <p:nvSpPr>
          <p:cNvPr id="7" name="Text Placeholder 6">
            <a:extLst>
              <a:ext uri="{FF2B5EF4-FFF2-40B4-BE49-F238E27FC236}">
                <a16:creationId xmlns:a16="http://schemas.microsoft.com/office/drawing/2014/main" id="{E178654B-08C9-4C41-8BEC-DFB720245862}"/>
              </a:ext>
            </a:extLst>
          </p:cNvPr>
          <p:cNvSpPr>
            <a:spLocks noGrp="1"/>
          </p:cNvSpPr>
          <p:nvPr>
            <p:ph type="body" sz="quarter" idx="14"/>
          </p:nvPr>
        </p:nvSpPr>
        <p:spPr>
          <a:xfrm>
            <a:off x="4167187" y="3430529"/>
            <a:ext cx="2633663" cy="509588"/>
          </a:xfrm>
        </p:spPr>
        <p:txBody>
          <a:bodyPr/>
          <a:lstStyle/>
          <a:p>
            <a:r>
              <a:rPr lang="en-GB" dirty="0" err="1"/>
              <a:t>Yacine</a:t>
            </a:r>
            <a:r>
              <a:rPr lang="en-GB" dirty="0"/>
              <a:t>, </a:t>
            </a:r>
            <a:r>
              <a:rPr lang="en-GB" dirty="0" err="1"/>
              <a:t>Baouch</a:t>
            </a:r>
            <a:r>
              <a:rPr lang="en-GB" dirty="0"/>
              <a:t> &amp; </a:t>
            </a:r>
            <a:r>
              <a:rPr lang="en-GB" dirty="0" err="1"/>
              <a:t>Pourroy</a:t>
            </a:r>
            <a:r>
              <a:rPr lang="en-GB" dirty="0"/>
              <a:t>, Franck &amp; </a:t>
            </a:r>
            <a:r>
              <a:rPr lang="en-GB" dirty="0" err="1"/>
              <a:t>Zwolinski</a:t>
            </a:r>
            <a:r>
              <a:rPr lang="en-GB" dirty="0"/>
              <a:t>, Peggy &amp; </a:t>
            </a:r>
            <a:r>
              <a:rPr lang="en-GB" dirty="0" err="1"/>
              <a:t>Brissaud</a:t>
            </a:r>
            <a:r>
              <a:rPr lang="en-GB" dirty="0"/>
              <a:t>, Daniel. (2014)</a:t>
            </a:r>
            <a:endParaRPr lang="en-US" dirty="0"/>
          </a:p>
        </p:txBody>
      </p:sp>
      <p:sp>
        <p:nvSpPr>
          <p:cNvPr id="14" name="Text Placeholder 7">
            <a:extLst>
              <a:ext uri="{FF2B5EF4-FFF2-40B4-BE49-F238E27FC236}">
                <a16:creationId xmlns:a16="http://schemas.microsoft.com/office/drawing/2014/main" id="{A1F17760-D90A-AB46-A4E0-31B2684E3F5E}"/>
              </a:ext>
            </a:extLst>
          </p:cNvPr>
          <p:cNvSpPr>
            <a:spLocks noGrp="1"/>
          </p:cNvSpPr>
          <p:nvPr>
            <p:ph type="body" sz="quarter" idx="15"/>
          </p:nvPr>
        </p:nvSpPr>
        <p:spPr>
          <a:xfrm>
            <a:off x="7065657" y="2569962"/>
            <a:ext cx="1023223" cy="820891"/>
          </a:xfrm>
        </p:spPr>
        <p:txBody>
          <a:bodyPr/>
          <a:lstStyle/>
          <a:p>
            <a:r>
              <a:rPr lang="en-US" dirty="0"/>
              <a:t>”</a:t>
            </a:r>
          </a:p>
        </p:txBody>
      </p:sp>
    </p:spTree>
    <p:extLst>
      <p:ext uri="{BB962C8B-B14F-4D97-AF65-F5344CB8AC3E}">
        <p14:creationId xmlns:p14="http://schemas.microsoft.com/office/powerpoint/2010/main" val="26561240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US" dirty="0"/>
              <a:t>Challenges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875620" y="1513101"/>
            <a:ext cx="7334387" cy="2525111"/>
          </a:xfrm>
        </p:spPr>
        <p:txBody>
          <a:bodyPr vert="horz" lIns="68580" tIns="34290" rIns="68580" bIns="34290" rtlCol="0">
            <a:normAutofit/>
          </a:bodyPr>
          <a:lstStyle/>
          <a:p>
            <a:pPr marL="257175" indent="-257175">
              <a:buFont typeface="Symbol" panose="05050102010706020507" pitchFamily="18" charset="2"/>
              <a:buChar char=""/>
            </a:pPr>
            <a:r>
              <a:rPr lang="en-GB" sz="1500" b="1" dirty="0"/>
              <a:t>People don’t share new knowledge</a:t>
            </a:r>
            <a:r>
              <a:rPr lang="en-GB" sz="1500" dirty="0"/>
              <a:t>: The repository needs to be added to regularly to ensure knowledge doesn’t stay in personal notes, OneDrive documents or within teams, therefore it needs to be accessible and easy to use. </a:t>
            </a:r>
          </a:p>
          <a:p>
            <a:pPr marL="257175" indent="-257175">
              <a:buFont typeface="Symbol" panose="05050102010706020507" pitchFamily="18" charset="2"/>
              <a:buChar char=""/>
            </a:pPr>
            <a:r>
              <a:rPr lang="en-GB" sz="1500" b="1" dirty="0"/>
              <a:t>People can’t find knowledge</a:t>
            </a:r>
            <a:r>
              <a:rPr lang="en-GB" sz="1500" dirty="0"/>
              <a:t>: The tool needs to have a good mechanism for searching so that discoverability of current knowledge is easy. </a:t>
            </a:r>
          </a:p>
          <a:p>
            <a:pPr marL="257175" indent="-257175">
              <a:buFont typeface="Symbol" panose="05050102010706020507" pitchFamily="18" charset="2"/>
              <a:buChar char=""/>
            </a:pPr>
            <a:r>
              <a:rPr lang="en-GB" sz="1500" b="1" dirty="0"/>
              <a:t>Knowledge needs to stay in-house</a:t>
            </a:r>
            <a:r>
              <a:rPr lang="en-GB" sz="1500" dirty="0"/>
              <a:t>: The tool needs to have secure access for MHR internal employees only (e.g. use of single sign on). </a:t>
            </a:r>
          </a:p>
          <a:p>
            <a:pPr marL="257175" indent="-257175">
              <a:spcAft>
                <a:spcPts val="600"/>
              </a:spcAft>
              <a:buFont typeface="Symbol" panose="05050102010706020507" pitchFamily="18" charset="2"/>
              <a:buChar char=""/>
            </a:pPr>
            <a:r>
              <a:rPr lang="en-GB" sz="1500" b="1" dirty="0"/>
              <a:t>People will want the solution to fulfil other requirements</a:t>
            </a:r>
            <a:r>
              <a:rPr lang="en-GB" sz="1500" dirty="0"/>
              <a:t>: When creating the solution, ensure that it doesn’t try to fulfil too wide a scope – first and foremost it is an easy-to-use repository of knowledge for MHR. </a:t>
            </a:r>
          </a:p>
        </p:txBody>
      </p:sp>
    </p:spTree>
    <p:extLst>
      <p:ext uri="{BB962C8B-B14F-4D97-AF65-F5344CB8AC3E}">
        <p14:creationId xmlns:p14="http://schemas.microsoft.com/office/powerpoint/2010/main" val="930691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75620" y="285751"/>
            <a:ext cx="7334387" cy="994172"/>
          </a:xfrm>
        </p:spPr>
        <p:txBody>
          <a:bodyPr vert="horz" lIns="68580" tIns="34290" rIns="68580" bIns="34290" rtlCol="0" anchor="b">
            <a:normAutofit/>
          </a:bodyPr>
          <a:lstStyle/>
          <a:p>
            <a:r>
              <a:rPr lang="en-US" b="1" kern="1200" dirty="0">
                <a:latin typeface="+mj-lt"/>
                <a:ea typeface="+mj-ea"/>
                <a:cs typeface="+mj-cs"/>
              </a:rPr>
              <a:t>Project scope</a:t>
            </a:r>
          </a:p>
        </p:txBody>
      </p:sp>
      <p:pic>
        <p:nvPicPr>
          <p:cNvPr id="24" name="Video 23">
            <a:extLst>
              <a:ext uri="{FF2B5EF4-FFF2-40B4-BE49-F238E27FC236}">
                <a16:creationId xmlns:a16="http://schemas.microsoft.com/office/drawing/2014/main" id="{901BEEC8-2E9D-76C5-5B54-4F16C8C7C3C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6998" r="1" b="1"/>
          <a:stretch/>
        </p:blipFill>
        <p:spPr>
          <a:xfrm>
            <a:off x="875619" y="1896153"/>
            <a:ext cx="3497580" cy="2121460"/>
          </a:xfrm>
          <a:prstGeom prst="rect">
            <a:avLst/>
          </a:prstGeom>
          <a:noFill/>
        </p:spPr>
      </p:pic>
      <p:sp>
        <p:nvSpPr>
          <p:cNvPr id="22" name="TextBox 21">
            <a:extLst>
              <a:ext uri="{FF2B5EF4-FFF2-40B4-BE49-F238E27FC236}">
                <a16:creationId xmlns:a16="http://schemas.microsoft.com/office/drawing/2014/main" id="{B48920E9-C4E4-9908-FB43-69075A58ABBD}"/>
              </a:ext>
            </a:extLst>
          </p:cNvPr>
          <p:cNvSpPr txBox="1"/>
          <p:nvPr/>
        </p:nvSpPr>
        <p:spPr>
          <a:xfrm>
            <a:off x="4712426" y="1896153"/>
            <a:ext cx="3497580" cy="2121460"/>
          </a:xfrm>
          <a:prstGeom prst="rect">
            <a:avLst/>
          </a:prstGeom>
        </p:spPr>
        <p:txBody>
          <a:bodyPr vert="horz" lIns="68580" tIns="34290" rIns="68580" bIns="34290" rtlCol="0">
            <a:normAutofit/>
          </a:bodyPr>
          <a:lstStyle/>
          <a:p>
            <a:pPr>
              <a:lnSpc>
                <a:spcPct val="90000"/>
              </a:lnSpc>
              <a:spcAft>
                <a:spcPts val="600"/>
              </a:spcAft>
            </a:pPr>
            <a:r>
              <a:rPr lang="en-US" sz="1500" dirty="0"/>
              <a:t>Cloud-based central knowledge platform.</a:t>
            </a:r>
          </a:p>
          <a:p>
            <a:pPr>
              <a:lnSpc>
                <a:spcPct val="90000"/>
              </a:lnSpc>
              <a:spcAft>
                <a:spcPts val="600"/>
              </a:spcAft>
            </a:pPr>
            <a:r>
              <a:rPr lang="en-US" sz="1500" dirty="0"/>
              <a:t>The central repository will allow users to manage, feedback and share content between employees of MHR. </a:t>
            </a:r>
          </a:p>
          <a:p>
            <a:pPr>
              <a:lnSpc>
                <a:spcPct val="90000"/>
              </a:lnSpc>
              <a:spcAft>
                <a:spcPts val="600"/>
              </a:spcAft>
            </a:pPr>
            <a:r>
              <a:rPr lang="en-US" sz="1500" dirty="0"/>
              <a:t>Provide simplistic searching capabilities with content templating.</a:t>
            </a:r>
          </a:p>
        </p:txBody>
      </p:sp>
      <p:sp>
        <p:nvSpPr>
          <p:cNvPr id="25" name="Content Placeholder 7">
            <a:extLst>
              <a:ext uri="{FF2B5EF4-FFF2-40B4-BE49-F238E27FC236}">
                <a16:creationId xmlns:a16="http://schemas.microsoft.com/office/drawing/2014/main" id="{8F334D34-10A1-B978-761A-09B6A5497CE8}"/>
              </a:ext>
            </a:extLst>
          </p:cNvPr>
          <p:cNvSpPr>
            <a:spLocks noGrp="1"/>
          </p:cNvSpPr>
          <p:nvPr>
            <p:ph idx="11"/>
          </p:nvPr>
        </p:nvSpPr>
        <p:spPr>
          <a:xfrm>
            <a:off x="875620" y="1504267"/>
            <a:ext cx="3497580" cy="391886"/>
          </a:xfrm>
        </p:spPr>
        <p:txBody>
          <a:bodyPr/>
          <a:lstStyle/>
          <a:p>
            <a:endParaRPr lang="en-US"/>
          </a:p>
        </p:txBody>
      </p:sp>
      <p:sp>
        <p:nvSpPr>
          <p:cNvPr id="26" name="Content Placeholder 8">
            <a:extLst>
              <a:ext uri="{FF2B5EF4-FFF2-40B4-BE49-F238E27FC236}">
                <a16:creationId xmlns:a16="http://schemas.microsoft.com/office/drawing/2014/main" id="{A89C40BC-031C-FC3F-6F00-613CC2A4C334}"/>
              </a:ext>
            </a:extLst>
          </p:cNvPr>
          <p:cNvSpPr>
            <a:spLocks noGrp="1"/>
          </p:cNvSpPr>
          <p:nvPr>
            <p:ph idx="12"/>
          </p:nvPr>
        </p:nvSpPr>
        <p:spPr>
          <a:xfrm>
            <a:off x="4712426" y="1504267"/>
            <a:ext cx="3497580" cy="391886"/>
          </a:xfrm>
        </p:spPr>
        <p:txBody>
          <a:bodyPr/>
          <a:lstStyle/>
          <a:p>
            <a:r>
              <a:rPr lang="en-US" dirty="0"/>
              <a:t>Phase 1</a:t>
            </a:r>
          </a:p>
        </p:txBody>
      </p:sp>
    </p:spTree>
    <p:extLst>
      <p:ext uri="{BB962C8B-B14F-4D97-AF65-F5344CB8AC3E}">
        <p14:creationId xmlns:p14="http://schemas.microsoft.com/office/powerpoint/2010/main" val="4206208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4"/>
                                        </p:tgtEl>
                                      </p:cBhvr>
                                    </p:cmd>
                                  </p:childTnLst>
                                </p:cTn>
                              </p:par>
                            </p:childTnLst>
                          </p:cTn>
                        </p:par>
                      </p:childTnLst>
                    </p:cTn>
                  </p:par>
                </p:childTnLst>
              </p:cTn>
              <p:nextCondLst>
                <p:cond evt="onClick" delay="0">
                  <p:tgtEl>
                    <p:spTgt spid="24"/>
                  </p:tgtEl>
                </p:cond>
              </p:nextCondLst>
            </p:seq>
            <p:video>
              <p:cMediaNode mute="1">
                <p:cTn id="12" repeatCount="indefinite" fill="hold" display="0">
                  <p:stCondLst>
                    <p:cond delay="indefinite"/>
                  </p:stCondLst>
                </p:cTn>
                <p:tgtEl>
                  <p:spTgt spid="2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510240" y="564921"/>
            <a:ext cx="7210396" cy="810703"/>
          </a:xfrm>
        </p:spPr>
        <p:txBody>
          <a:bodyPr>
            <a:normAutofit/>
          </a:bodyPr>
          <a:lstStyle/>
          <a:p>
            <a:r>
              <a:rPr lang="en-US" dirty="0"/>
              <a:t>Project timeline</a:t>
            </a:r>
          </a:p>
        </p:txBody>
      </p:sp>
      <p:graphicFrame>
        <p:nvGraphicFramePr>
          <p:cNvPr id="2" name="Diagram 2" descr="SmartArt graphic">
            <a:extLst>
              <a:ext uri="{FF2B5EF4-FFF2-40B4-BE49-F238E27FC236}">
                <a16:creationId xmlns:a16="http://schemas.microsoft.com/office/drawing/2014/main" id="{364D30CB-C02F-4FE1-9E72-11B75FF74851}"/>
              </a:ext>
            </a:extLst>
          </p:cNvPr>
          <p:cNvGraphicFramePr/>
          <p:nvPr>
            <p:extLst>
              <p:ext uri="{D42A27DB-BD31-4B8C-83A1-F6EECF244321}">
                <p14:modId xmlns:p14="http://schemas.microsoft.com/office/powerpoint/2010/main" val="4280119102"/>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93741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6" name="Rectangle 15">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a:normAutofit/>
          </a:bodyPr>
          <a:lstStyle/>
          <a:p>
            <a:r>
              <a:rPr lang="en-GB" sz="1800"/>
              <a:t>Architecture Diagram</a:t>
            </a:r>
          </a:p>
        </p:txBody>
      </p:sp>
      <p:pic>
        <p:nvPicPr>
          <p:cNvPr id="18" name="Picture 17">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22" name="Content Placeholder 8">
            <a:extLst>
              <a:ext uri="{FF2B5EF4-FFF2-40B4-BE49-F238E27FC236}">
                <a16:creationId xmlns:a16="http://schemas.microsoft.com/office/drawing/2014/main" id="{C791395B-1BA5-340B-8D8A-3A3A8A5C64C9}"/>
              </a:ext>
            </a:extLst>
          </p:cNvPr>
          <p:cNvSpPr>
            <a:spLocks noGrp="1"/>
          </p:cNvSpPr>
          <p:nvPr>
            <p:ph idx="1"/>
          </p:nvPr>
        </p:nvSpPr>
        <p:spPr>
          <a:xfrm>
            <a:off x="510240" y="1752654"/>
            <a:ext cx="3102093" cy="2699487"/>
          </a:xfrm>
        </p:spPr>
        <p:txBody>
          <a:bodyPr>
            <a:normAutofit/>
          </a:bodyPr>
          <a:lstStyle/>
          <a:p>
            <a:r>
              <a:rPr lang="en-US" sz="1400" dirty="0"/>
              <a:t>Using Azure as the cloud provider.</a:t>
            </a:r>
          </a:p>
          <a:p>
            <a:r>
              <a:rPr lang="en-US" sz="1400" dirty="0"/>
              <a:t>Azure AD for SSO</a:t>
            </a:r>
          </a:p>
          <a:p>
            <a:r>
              <a:rPr lang="en-US" sz="1400" dirty="0"/>
              <a:t>Azure container registries for </a:t>
            </a:r>
          </a:p>
        </p:txBody>
      </p:sp>
      <p:pic>
        <p:nvPicPr>
          <p:cNvPr id="5" name="Content Placeholder 4" descr="A picture containing text, screenshot, diagram, font&#10;&#10;Description automatically generated">
            <a:extLst>
              <a:ext uri="{FF2B5EF4-FFF2-40B4-BE49-F238E27FC236}">
                <a16:creationId xmlns:a16="http://schemas.microsoft.com/office/drawing/2014/main" id="{1702963D-FE7F-1F43-69EA-75F4A97FF86D}"/>
              </a:ext>
            </a:extLst>
          </p:cNvPr>
          <p:cNvPicPr>
            <a:picLocks noChangeAspect="1"/>
          </p:cNvPicPr>
          <p:nvPr/>
        </p:nvPicPr>
        <p:blipFill>
          <a:blip r:embed="rId4"/>
          <a:stretch>
            <a:fillRect/>
          </a:stretch>
        </p:blipFill>
        <p:spPr>
          <a:xfrm>
            <a:off x="3957067" y="876201"/>
            <a:ext cx="4727351" cy="336823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6731060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39"/>
        <p:cNvGrpSpPr/>
        <p:nvPr/>
      </p:nvGrpSpPr>
      <p:grpSpPr>
        <a:xfrm>
          <a:off x="0" y="0"/>
          <a:ext cx="0" cy="0"/>
          <a:chOff x="0" y="0"/>
          <a:chExt cx="0" cy="0"/>
        </a:xfrm>
      </p:grpSpPr>
      <p:pic>
        <p:nvPicPr>
          <p:cNvPr id="147" name="Picture 146">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49" name="Picture 148">
            <a:extLst>
              <a:ext uri="{FF2B5EF4-FFF2-40B4-BE49-F238E27FC236}">
                <a16:creationId xmlns:a16="http://schemas.microsoft.com/office/drawing/2014/main" id="{C56FCE19-3103-4473-A92E-E38D00FCD0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pic>
        <p:nvPicPr>
          <p:cNvPr id="151" name="Picture 150">
            <a:extLst>
              <a:ext uri="{FF2B5EF4-FFF2-40B4-BE49-F238E27FC236}">
                <a16:creationId xmlns:a16="http://schemas.microsoft.com/office/drawing/2014/main" id="{E909C556-FC01-4870-ABC0-8D5C17BD0F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53" name="Rectangle 152">
            <a:extLst>
              <a:ext uri="{FF2B5EF4-FFF2-40B4-BE49-F238E27FC236}">
                <a16:creationId xmlns:a16="http://schemas.microsoft.com/office/drawing/2014/main" id="{C6DB8A24-0DF2-4AB3-9191-C02AB6937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
            <a:ext cx="7828359"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5" name="Rectangle 154">
            <a:extLst>
              <a:ext uri="{FF2B5EF4-FFF2-40B4-BE49-F238E27FC236}">
                <a16:creationId xmlns:a16="http://schemas.microsoft.com/office/drawing/2014/main" id="{6924F406-F250-4FCF-A28E-52F364A5A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57" name="Rectangle 156">
            <a:extLst>
              <a:ext uri="{FF2B5EF4-FFF2-40B4-BE49-F238E27FC236}">
                <a16:creationId xmlns:a16="http://schemas.microsoft.com/office/drawing/2014/main" id="{17341052-73F2-435C-A1F0-70961D11B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 name="Picture 142" descr="3D box skeletons">
            <a:extLst>
              <a:ext uri="{FF2B5EF4-FFF2-40B4-BE49-F238E27FC236}">
                <a16:creationId xmlns:a16="http://schemas.microsoft.com/office/drawing/2014/main" id="{EB14BF5F-7149-03E4-4868-E44BF7152A23}"/>
              </a:ext>
            </a:extLst>
          </p:cNvPr>
          <p:cNvPicPr>
            <a:picLocks noChangeAspect="1"/>
          </p:cNvPicPr>
          <p:nvPr/>
        </p:nvPicPr>
        <p:blipFill rotWithShape="1">
          <a:blip r:embed="rId6">
            <a:alphaModFix amt="15000"/>
            <a:grayscl/>
          </a:blip>
          <a:srcRect t="12836" b="2894"/>
          <a:stretch/>
        </p:blipFill>
        <p:spPr>
          <a:xfrm>
            <a:off x="-456561" y="564920"/>
            <a:ext cx="9143999" cy="5143501"/>
          </a:xfrm>
          <a:prstGeom prst="rect">
            <a:avLst/>
          </a:prstGeom>
        </p:spPr>
      </p:pic>
      <p:pic>
        <p:nvPicPr>
          <p:cNvPr id="159" name="Picture 158">
            <a:extLst>
              <a:ext uri="{FF2B5EF4-FFF2-40B4-BE49-F238E27FC236}">
                <a16:creationId xmlns:a16="http://schemas.microsoft.com/office/drawing/2014/main" id="{A4D2D0F6-68B7-4A2F-B80D-B3AAC1F4DC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sp>
        <p:nvSpPr>
          <p:cNvPr id="161" name="Rectangle 160">
            <a:extLst>
              <a:ext uri="{FF2B5EF4-FFF2-40B4-BE49-F238E27FC236}">
                <a16:creationId xmlns:a16="http://schemas.microsoft.com/office/drawing/2014/main" id="{A0BCEF11-98AA-4EF8-91CF-8146F64793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7200"/>
            <a:ext cx="7828359" cy="102614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0" name="Google Shape;140;p14"/>
          <p:cNvSpPr txBox="1">
            <a:spLocks noGrp="1"/>
          </p:cNvSpPr>
          <p:nvPr>
            <p:ph type="title"/>
          </p:nvPr>
        </p:nvSpPr>
        <p:spPr>
          <a:xfrm>
            <a:off x="510240" y="564921"/>
            <a:ext cx="7210396" cy="810703"/>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3600" dirty="0">
                <a:latin typeface="Abadi" panose="020B0604020104020204" pitchFamily="34" charset="0"/>
              </a:rPr>
              <a:t>Introduction</a:t>
            </a:r>
          </a:p>
        </p:txBody>
      </p:sp>
      <p:pic>
        <p:nvPicPr>
          <p:cNvPr id="163" name="Picture 162">
            <a:extLst>
              <a:ext uri="{FF2B5EF4-FFF2-40B4-BE49-F238E27FC236}">
                <a16:creationId xmlns:a16="http://schemas.microsoft.com/office/drawing/2014/main" id="{DB816C00-E2A2-4A28-A8CB-2E9E10E9FD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65" name="Rectangle 164">
            <a:extLst>
              <a:ext uri="{FF2B5EF4-FFF2-40B4-BE49-F238E27FC236}">
                <a16:creationId xmlns:a16="http://schemas.microsoft.com/office/drawing/2014/main" id="{B2892C6A-FAAA-49A9-B836-6ECC4D48D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1" name="Google Shape;141;p14"/>
          <p:cNvSpPr txBox="1">
            <a:spLocks noGrp="1"/>
          </p:cNvSpPr>
          <p:nvPr>
            <p:ph type="body" idx="1"/>
          </p:nvPr>
        </p:nvSpPr>
        <p:spPr>
          <a:xfrm>
            <a:off x="510240" y="1752654"/>
            <a:ext cx="7210396" cy="2546295"/>
          </a:xfrm>
          <a:prstGeom prst="rect">
            <a:avLst/>
          </a:prstGeom>
        </p:spPr>
        <p:txBody>
          <a:bodyPr spcFirstLastPara="1" vert="horz" lIns="91440" tIns="45720" rIns="91440" bIns="45720" rtlCol="0" anchor="ctr" anchorCtr="0">
            <a:normAutofit/>
          </a:bodyPr>
          <a:lstStyle/>
          <a:p>
            <a:pPr marL="0" lvl="0" indent="0" defTabSz="914400">
              <a:spcBef>
                <a:spcPts val="0"/>
              </a:spcBef>
              <a:spcAft>
                <a:spcPts val="600"/>
              </a:spcAft>
              <a:buSzPts val="1300"/>
              <a:buNone/>
            </a:pPr>
            <a:r>
              <a:rPr lang="en-US" sz="1500" b="1" dirty="0">
                <a:latin typeface="Abadi" panose="020B0604020104020204" pitchFamily="34" charset="0"/>
              </a:rPr>
              <a:t>Layout:</a:t>
            </a:r>
          </a:p>
          <a:p>
            <a:pPr marL="457200" lvl="0" indent="-228600" defTabSz="914400">
              <a:spcBef>
                <a:spcPts val="0"/>
              </a:spcBef>
              <a:spcAft>
                <a:spcPts val="600"/>
              </a:spcAft>
              <a:buSzPts val="1300"/>
              <a:buFont typeface="Arial" panose="020B0604020202020204" pitchFamily="34" charset="0"/>
              <a:buChar char="•"/>
            </a:pPr>
            <a:endParaRPr lang="en-US" sz="1500" dirty="0">
              <a:latin typeface="Abadi" panose="020B0604020104020204" pitchFamily="34" charset="0"/>
            </a:endParaRP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Benefits of knowledge sharing platform</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What currently in the market?</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Key features and functionalities</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Project outline</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Steps to implementation</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Best practices and lessons learned</a:t>
            </a:r>
          </a:p>
        </p:txBody>
      </p:sp>
    </p:spTree>
    <p:extLst>
      <p:ext uri="{BB962C8B-B14F-4D97-AF65-F5344CB8AC3E}">
        <p14:creationId xmlns:p14="http://schemas.microsoft.com/office/powerpoint/2010/main" val="30195998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8BB82-1FC9-A333-9127-9F3AD7996B32}"/>
              </a:ext>
            </a:extLst>
          </p:cNvPr>
          <p:cNvSpPr>
            <a:spLocks noGrp="1"/>
          </p:cNvSpPr>
          <p:nvPr>
            <p:ph type="title"/>
          </p:nvPr>
        </p:nvSpPr>
        <p:spPr/>
        <p:txBody>
          <a:bodyPr/>
          <a:lstStyle/>
          <a:p>
            <a:r>
              <a:rPr lang="en-GB" dirty="0"/>
              <a:t>Landing page</a:t>
            </a:r>
          </a:p>
        </p:txBody>
      </p:sp>
      <p:sp>
        <p:nvSpPr>
          <p:cNvPr id="3" name="Content Placeholder 2">
            <a:extLst>
              <a:ext uri="{FF2B5EF4-FFF2-40B4-BE49-F238E27FC236}">
                <a16:creationId xmlns:a16="http://schemas.microsoft.com/office/drawing/2014/main" id="{7E9B891E-6D3B-38D0-53D6-4EEC078649F8}"/>
              </a:ext>
            </a:extLst>
          </p:cNvPr>
          <p:cNvSpPr>
            <a:spLocks noGrp="1"/>
          </p:cNvSpPr>
          <p:nvPr>
            <p:ph idx="1"/>
          </p:nvPr>
        </p:nvSpPr>
        <p:spPr/>
        <p:txBody>
          <a:bodyPr/>
          <a:lstStyle/>
          <a:p>
            <a:endParaRPr lang="en-GB"/>
          </a:p>
        </p:txBody>
      </p:sp>
      <p:pic>
        <p:nvPicPr>
          <p:cNvPr id="5" name="Picture 4">
            <a:extLst>
              <a:ext uri="{FF2B5EF4-FFF2-40B4-BE49-F238E27FC236}">
                <a16:creationId xmlns:a16="http://schemas.microsoft.com/office/drawing/2014/main" id="{5F0DB053-30E7-C5F8-725C-F69247E76AFB}"/>
              </a:ext>
            </a:extLst>
          </p:cNvPr>
          <p:cNvPicPr>
            <a:picLocks noChangeAspect="1"/>
          </p:cNvPicPr>
          <p:nvPr/>
        </p:nvPicPr>
        <p:blipFill>
          <a:blip r:embed="rId2"/>
          <a:stretch>
            <a:fillRect/>
          </a:stretch>
        </p:blipFill>
        <p:spPr>
          <a:xfrm>
            <a:off x="731520" y="1521229"/>
            <a:ext cx="7081909" cy="3622271"/>
          </a:xfrm>
          <a:prstGeom prst="rect">
            <a:avLst/>
          </a:prstGeom>
        </p:spPr>
      </p:pic>
    </p:spTree>
    <p:extLst>
      <p:ext uri="{BB962C8B-B14F-4D97-AF65-F5344CB8AC3E}">
        <p14:creationId xmlns:p14="http://schemas.microsoft.com/office/powerpoint/2010/main" val="2233267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8BB82-1FC9-A333-9127-9F3AD7996B32}"/>
              </a:ext>
            </a:extLst>
          </p:cNvPr>
          <p:cNvSpPr>
            <a:spLocks noGrp="1"/>
          </p:cNvSpPr>
          <p:nvPr>
            <p:ph type="title"/>
          </p:nvPr>
        </p:nvSpPr>
        <p:spPr/>
        <p:txBody>
          <a:bodyPr/>
          <a:lstStyle/>
          <a:p>
            <a:r>
              <a:rPr lang="en-GB" dirty="0"/>
              <a:t>Create post</a:t>
            </a:r>
          </a:p>
        </p:txBody>
      </p:sp>
      <p:sp>
        <p:nvSpPr>
          <p:cNvPr id="3" name="Content Placeholder 2">
            <a:extLst>
              <a:ext uri="{FF2B5EF4-FFF2-40B4-BE49-F238E27FC236}">
                <a16:creationId xmlns:a16="http://schemas.microsoft.com/office/drawing/2014/main" id="{7E9B891E-6D3B-38D0-53D6-4EEC078649F8}"/>
              </a:ext>
            </a:extLst>
          </p:cNvPr>
          <p:cNvSpPr>
            <a:spLocks noGrp="1"/>
          </p:cNvSpPr>
          <p:nvPr>
            <p:ph idx="1"/>
          </p:nvPr>
        </p:nvSpPr>
        <p:spPr/>
        <p:txBody>
          <a:bodyPr/>
          <a:lstStyle/>
          <a:p>
            <a:endParaRPr lang="en-GB"/>
          </a:p>
        </p:txBody>
      </p:sp>
      <p:pic>
        <p:nvPicPr>
          <p:cNvPr id="7" name="Picture 6">
            <a:extLst>
              <a:ext uri="{FF2B5EF4-FFF2-40B4-BE49-F238E27FC236}">
                <a16:creationId xmlns:a16="http://schemas.microsoft.com/office/drawing/2014/main" id="{079E21E9-4230-DA5B-B7EA-A8D0CAD834C5}"/>
              </a:ext>
            </a:extLst>
          </p:cNvPr>
          <p:cNvPicPr>
            <a:picLocks noChangeAspect="1"/>
          </p:cNvPicPr>
          <p:nvPr/>
        </p:nvPicPr>
        <p:blipFill>
          <a:blip r:embed="rId2"/>
          <a:stretch>
            <a:fillRect/>
          </a:stretch>
        </p:blipFill>
        <p:spPr>
          <a:xfrm>
            <a:off x="671910" y="1541880"/>
            <a:ext cx="7048727" cy="3601620"/>
          </a:xfrm>
          <a:prstGeom prst="rect">
            <a:avLst/>
          </a:prstGeom>
        </p:spPr>
      </p:pic>
    </p:spTree>
    <p:extLst>
      <p:ext uri="{BB962C8B-B14F-4D97-AF65-F5344CB8AC3E}">
        <p14:creationId xmlns:p14="http://schemas.microsoft.com/office/powerpoint/2010/main" val="14122148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2"/>
          <p:cNvSpPr txBox="1">
            <a:spLocks noGrp="1"/>
          </p:cNvSpPr>
          <p:nvPr>
            <p:ph type="ctr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latin typeface="Abadi" panose="020B0604020104020204" pitchFamily="34" charset="0"/>
              </a:rPr>
              <a:t>Thank you</a:t>
            </a:r>
            <a:endParaRPr dirty="0">
              <a:latin typeface="Abadi" panose="020B0604020104020204" pitchFamily="34" charset="0"/>
            </a:endParaRPr>
          </a:p>
        </p:txBody>
      </p:sp>
      <p:sp>
        <p:nvSpPr>
          <p:cNvPr id="249" name="Google Shape;249;p32"/>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Abadi" panose="020B0604020104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3"/>
          <p:cNvSpPr txBox="1">
            <a:spLocks noGrp="1"/>
          </p:cNvSpPr>
          <p:nvPr>
            <p:ph type="ctr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latin typeface="Abadi" panose="020B0604020104020204" pitchFamily="34" charset="0"/>
              </a:rPr>
              <a:t>Q&amp;A</a:t>
            </a:r>
            <a:endParaRPr dirty="0">
              <a:latin typeface="Abadi" panose="020B0604020104020204" pitchFamily="34" charset="0"/>
            </a:endParaRPr>
          </a:p>
        </p:txBody>
      </p:sp>
      <p:sp>
        <p:nvSpPr>
          <p:cNvPr id="255" name="Google Shape;255;p33"/>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Abadi" panose="020B0604020104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45"/>
        <p:cNvGrpSpPr/>
        <p:nvPr/>
      </p:nvGrpSpPr>
      <p:grpSpPr>
        <a:xfrm>
          <a:off x="0" y="0"/>
          <a:ext cx="0" cy="0"/>
          <a:chOff x="0" y="0"/>
          <a:chExt cx="0" cy="0"/>
        </a:xfrm>
      </p:grpSpPr>
      <p:pic>
        <p:nvPicPr>
          <p:cNvPr id="9" name="Picture 8">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1" name="Picture 10">
            <a:extLst>
              <a:ext uri="{FF2B5EF4-FFF2-40B4-BE49-F238E27FC236}">
                <a16:creationId xmlns:a16="http://schemas.microsoft.com/office/drawing/2014/main" id="{5B5FB5AC-39B2-4094-B486-0FCD501D50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3" name="Picture 12">
            <a:extLst>
              <a:ext uri="{FF2B5EF4-FFF2-40B4-BE49-F238E27FC236}">
                <a16:creationId xmlns:a16="http://schemas.microsoft.com/office/drawing/2014/main" id="{7150CFE4-97B0-48C6-ACD6-9399CBA119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5" name="Rectangle 14">
            <a:extLst>
              <a:ext uri="{FF2B5EF4-FFF2-40B4-BE49-F238E27FC236}">
                <a16:creationId xmlns:a16="http://schemas.microsoft.com/office/drawing/2014/main" id="{A3C6F7F0-46EA-4F8E-A112-1B517C2B5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1691A3CC-CDA1-4C3B-9150-FCFB5373D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0" name="Picture 4" descr="Light bulb on yellow background with sketched light beams and cord">
            <a:extLst>
              <a:ext uri="{FF2B5EF4-FFF2-40B4-BE49-F238E27FC236}">
                <a16:creationId xmlns:a16="http://schemas.microsoft.com/office/drawing/2014/main" id="{0BE21EBF-0838-86F6-5264-A7B47DB380B7}"/>
              </a:ext>
            </a:extLst>
          </p:cNvPr>
          <p:cNvPicPr>
            <a:picLocks noChangeAspect="1"/>
          </p:cNvPicPr>
          <p:nvPr/>
        </p:nvPicPr>
        <p:blipFill rotWithShape="1">
          <a:blip r:embed="rId6"/>
          <a:srcRect l="44800" r="539" b="-2"/>
          <a:stretch/>
        </p:blipFill>
        <p:spPr>
          <a:xfrm>
            <a:off x="4570167" y="10"/>
            <a:ext cx="4571450" cy="5143490"/>
          </a:xfrm>
          <a:prstGeom prst="rect">
            <a:avLst/>
          </a:prstGeom>
          <a:ln>
            <a:noFill/>
          </a:ln>
          <a:effectLst/>
        </p:spPr>
      </p:pic>
      <p:pic>
        <p:nvPicPr>
          <p:cNvPr id="19" name="Picture 18">
            <a:extLst>
              <a:ext uri="{FF2B5EF4-FFF2-40B4-BE49-F238E27FC236}">
                <a16:creationId xmlns:a16="http://schemas.microsoft.com/office/drawing/2014/main" id="{0A59D270-32B9-42B3-935F-106B212414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3516249"/>
            <a:ext cx="4800600" cy="139276"/>
          </a:xfrm>
          <a:prstGeom prst="rect">
            <a:avLst/>
          </a:prstGeom>
        </p:spPr>
      </p:pic>
      <p:sp>
        <p:nvSpPr>
          <p:cNvPr id="21" name="Rectangle 20">
            <a:extLst>
              <a:ext uri="{FF2B5EF4-FFF2-40B4-BE49-F238E27FC236}">
                <a16:creationId xmlns:a16="http://schemas.microsoft.com/office/drawing/2014/main" id="{1D369348-41FF-46AE-8D88-31B1A1C4E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22181"/>
            <a:ext cx="4808806" cy="18991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17583EDF-A0CC-BC6D-C06E-85DE9E670877}"/>
              </a:ext>
            </a:extLst>
          </p:cNvPr>
          <p:cNvSpPr>
            <a:spLocks noGrp="1"/>
          </p:cNvSpPr>
          <p:nvPr>
            <p:ph type="title"/>
          </p:nvPr>
        </p:nvSpPr>
        <p:spPr>
          <a:xfrm>
            <a:off x="510241" y="1802423"/>
            <a:ext cx="3894705" cy="1600200"/>
          </a:xfrm>
        </p:spPr>
        <p:txBody>
          <a:bodyPr vert="horz" lIns="91440" tIns="45720" rIns="91440" bIns="45720" rtlCol="0" anchor="b">
            <a:normAutofit/>
          </a:bodyPr>
          <a:lstStyle/>
          <a:p>
            <a:pPr algn="r" defTabSz="914400">
              <a:spcBef>
                <a:spcPct val="0"/>
              </a:spcBef>
            </a:pPr>
            <a:r>
              <a:rPr lang="en-GB" dirty="0"/>
              <a:t>Silos and ad-hoc sharing methods are causing issues in the business</a:t>
            </a:r>
            <a:endParaRPr lang="en-US" sz="1800" dirty="0"/>
          </a:p>
        </p:txBody>
      </p:sp>
    </p:spTree>
    <p:extLst>
      <p:ext uri="{BB962C8B-B14F-4D97-AF65-F5344CB8AC3E}">
        <p14:creationId xmlns:p14="http://schemas.microsoft.com/office/powerpoint/2010/main" val="1895306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F65A7-995A-9F45-891C-82D9B9D40801}"/>
              </a:ext>
            </a:extLst>
          </p:cNvPr>
          <p:cNvSpPr>
            <a:spLocks noGrp="1"/>
          </p:cNvSpPr>
          <p:nvPr>
            <p:ph type="title"/>
          </p:nvPr>
        </p:nvSpPr>
        <p:spPr>
          <a:xfrm>
            <a:off x="1417471" y="1343264"/>
            <a:ext cx="6309059" cy="2107845"/>
          </a:xfrm>
        </p:spPr>
        <p:txBody>
          <a:bodyPr>
            <a:noAutofit/>
          </a:bodyPr>
          <a:lstStyle/>
          <a:p>
            <a:r>
              <a:rPr lang="en-GB" sz="2100" dirty="0"/>
              <a:t>Treat knowledge as an economic resource that can be traded, and knowledge owners can use its usefulness and rarity to trade in the knowledge market, while the transaction of knowledge sharing is the process of knowledge trading</a:t>
            </a:r>
            <a:r>
              <a:rPr lang="en-US" sz="2100" dirty="0"/>
              <a:t>.</a:t>
            </a:r>
          </a:p>
        </p:txBody>
      </p:sp>
      <p:sp>
        <p:nvSpPr>
          <p:cNvPr id="13" name="Text Placeholder 5">
            <a:extLst>
              <a:ext uri="{FF2B5EF4-FFF2-40B4-BE49-F238E27FC236}">
                <a16:creationId xmlns:a16="http://schemas.microsoft.com/office/drawing/2014/main" id="{6118A1B7-08BA-6B43-BBA8-952377DF944D}"/>
              </a:ext>
            </a:extLst>
          </p:cNvPr>
          <p:cNvSpPr>
            <a:spLocks noGrp="1"/>
          </p:cNvSpPr>
          <p:nvPr>
            <p:ph type="body" sz="quarter" idx="13"/>
          </p:nvPr>
        </p:nvSpPr>
        <p:spPr>
          <a:xfrm>
            <a:off x="1126965" y="407516"/>
            <a:ext cx="1023223" cy="820891"/>
          </a:xfrm>
        </p:spPr>
        <p:txBody>
          <a:bodyPr/>
          <a:lstStyle/>
          <a:p>
            <a:r>
              <a:rPr lang="en-US" dirty="0"/>
              <a:t>“</a:t>
            </a:r>
          </a:p>
        </p:txBody>
      </p:sp>
      <p:sp>
        <p:nvSpPr>
          <p:cNvPr id="7" name="Text Placeholder 6">
            <a:extLst>
              <a:ext uri="{FF2B5EF4-FFF2-40B4-BE49-F238E27FC236}">
                <a16:creationId xmlns:a16="http://schemas.microsoft.com/office/drawing/2014/main" id="{E178654B-08C9-4C41-8BEC-DFB720245862}"/>
              </a:ext>
            </a:extLst>
          </p:cNvPr>
          <p:cNvSpPr>
            <a:spLocks noGrp="1"/>
          </p:cNvSpPr>
          <p:nvPr>
            <p:ph type="body" sz="quarter" idx="14"/>
          </p:nvPr>
        </p:nvSpPr>
        <p:spPr>
          <a:xfrm>
            <a:off x="4167187" y="3430529"/>
            <a:ext cx="2633663" cy="509588"/>
          </a:xfrm>
        </p:spPr>
        <p:txBody>
          <a:bodyPr/>
          <a:lstStyle/>
          <a:p>
            <a:r>
              <a:rPr lang="en-GB" dirty="0"/>
              <a:t>Pang, </a:t>
            </a:r>
            <a:r>
              <a:rPr lang="en-GB" dirty="0" err="1"/>
              <a:t>Shichao</a:t>
            </a:r>
            <a:r>
              <a:rPr lang="en-GB" dirty="0"/>
              <a:t> &amp; Bao, Peng &amp; Hao, </a:t>
            </a:r>
            <a:r>
              <a:rPr lang="en-GB" dirty="0" err="1"/>
              <a:t>Wenyuan</a:t>
            </a:r>
            <a:r>
              <a:rPr lang="en-GB" dirty="0"/>
              <a:t> &amp; Kim, </a:t>
            </a:r>
            <a:r>
              <a:rPr lang="en-GB" dirty="0" err="1"/>
              <a:t>Jaewoong</a:t>
            </a:r>
            <a:r>
              <a:rPr lang="en-GB" dirty="0"/>
              <a:t> &amp; Gu, Wei. (2020).</a:t>
            </a:r>
            <a:endParaRPr lang="en-US" dirty="0"/>
          </a:p>
        </p:txBody>
      </p:sp>
      <p:sp>
        <p:nvSpPr>
          <p:cNvPr id="14" name="Text Placeholder 7">
            <a:extLst>
              <a:ext uri="{FF2B5EF4-FFF2-40B4-BE49-F238E27FC236}">
                <a16:creationId xmlns:a16="http://schemas.microsoft.com/office/drawing/2014/main" id="{A1F17760-D90A-AB46-A4E0-31B2684E3F5E}"/>
              </a:ext>
            </a:extLst>
          </p:cNvPr>
          <p:cNvSpPr>
            <a:spLocks noGrp="1"/>
          </p:cNvSpPr>
          <p:nvPr>
            <p:ph type="body" sz="quarter" idx="15"/>
          </p:nvPr>
        </p:nvSpPr>
        <p:spPr>
          <a:xfrm>
            <a:off x="7065657" y="2569962"/>
            <a:ext cx="1023223" cy="820891"/>
          </a:xfrm>
        </p:spPr>
        <p:txBody>
          <a:bodyPr/>
          <a:lstStyle/>
          <a:p>
            <a:r>
              <a:rPr lang="en-US" dirty="0"/>
              <a:t>”</a:t>
            </a:r>
          </a:p>
        </p:txBody>
      </p:sp>
    </p:spTree>
    <p:extLst>
      <p:ext uri="{BB962C8B-B14F-4D97-AF65-F5344CB8AC3E}">
        <p14:creationId xmlns:p14="http://schemas.microsoft.com/office/powerpoint/2010/main" val="2639983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GB" dirty="0">
                <a:effectLst/>
              </a:rPr>
              <a:t>Opportunity</a:t>
            </a:r>
            <a:endParaRPr lang="en-US" dirty="0"/>
          </a:p>
        </p:txBody>
      </p:sp>
      <p:graphicFrame>
        <p:nvGraphicFramePr>
          <p:cNvPr id="16" name="Content Placeholder 13">
            <a:extLst>
              <a:ext uri="{FF2B5EF4-FFF2-40B4-BE49-F238E27FC236}">
                <a16:creationId xmlns:a16="http://schemas.microsoft.com/office/drawing/2014/main" id="{B934E5CE-A2C9-FE37-65D3-5623F3C03382}"/>
              </a:ext>
            </a:extLst>
          </p:cNvPr>
          <p:cNvGraphicFramePr>
            <a:graphicFrameLocks noGrp="1"/>
          </p:cNvGraphicFramePr>
          <p:nvPr>
            <p:ph idx="1"/>
          </p:nvPr>
        </p:nvGraphicFramePr>
        <p:xfrm>
          <a:off x="413538" y="1681304"/>
          <a:ext cx="7334387" cy="25251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7" name="TextBox 16">
            <a:extLst>
              <a:ext uri="{FF2B5EF4-FFF2-40B4-BE49-F238E27FC236}">
                <a16:creationId xmlns:a16="http://schemas.microsoft.com/office/drawing/2014/main" id="{1D067B51-DB77-59A9-237F-AE71D5DAC18B}"/>
              </a:ext>
            </a:extLst>
          </p:cNvPr>
          <p:cNvSpPr txBox="1"/>
          <p:nvPr/>
        </p:nvSpPr>
        <p:spPr>
          <a:xfrm>
            <a:off x="875619" y="1203613"/>
            <a:ext cx="4572000" cy="300082"/>
          </a:xfrm>
          <a:prstGeom prst="rect">
            <a:avLst/>
          </a:prstGeom>
          <a:noFill/>
        </p:spPr>
        <p:txBody>
          <a:bodyPr wrap="square">
            <a:spAutoFit/>
          </a:bodyPr>
          <a:lstStyle/>
          <a:p>
            <a:r>
              <a:rPr lang="en-GB" sz="1350" dirty="0"/>
              <a:t>Way to share knowledge between departments </a:t>
            </a:r>
          </a:p>
        </p:txBody>
      </p:sp>
    </p:spTree>
    <p:extLst>
      <p:ext uri="{BB962C8B-B14F-4D97-AF65-F5344CB8AC3E}">
        <p14:creationId xmlns:p14="http://schemas.microsoft.com/office/powerpoint/2010/main" val="3446797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39"/>
        <p:cNvGrpSpPr/>
        <p:nvPr/>
      </p:nvGrpSpPr>
      <p:grpSpPr>
        <a:xfrm>
          <a:off x="0" y="0"/>
          <a:ext cx="0" cy="0"/>
          <a:chOff x="0" y="0"/>
          <a:chExt cx="0" cy="0"/>
        </a:xfrm>
      </p:grpSpPr>
      <p:pic>
        <p:nvPicPr>
          <p:cNvPr id="190" name="Picture 178">
            <a:extLst>
              <a:ext uri="{FF2B5EF4-FFF2-40B4-BE49-F238E27FC236}">
                <a16:creationId xmlns:a16="http://schemas.microsoft.com/office/drawing/2014/main" id="{8100D021-ED8E-4951-8376-73996A82CD4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92" name="Picture 180">
            <a:extLst>
              <a:ext uri="{FF2B5EF4-FFF2-40B4-BE49-F238E27FC236}">
                <a16:creationId xmlns:a16="http://schemas.microsoft.com/office/drawing/2014/main" id="{46FE219C-22F7-4734-B3C1-28E70390CE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pic>
        <p:nvPicPr>
          <p:cNvPr id="194" name="Picture 182">
            <a:extLst>
              <a:ext uri="{FF2B5EF4-FFF2-40B4-BE49-F238E27FC236}">
                <a16:creationId xmlns:a16="http://schemas.microsoft.com/office/drawing/2014/main" id="{EF2EC4B6-5524-4806-8575-59DB6B8F81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96" name="Rectangle 184">
            <a:extLst>
              <a:ext uri="{FF2B5EF4-FFF2-40B4-BE49-F238E27FC236}">
                <a16:creationId xmlns:a16="http://schemas.microsoft.com/office/drawing/2014/main" id="{AD50BBC6-5944-49AE-A819-558AB05AB1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
            <a:ext cx="7828359"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 name="Rectangle 186">
            <a:extLst>
              <a:ext uri="{FF2B5EF4-FFF2-40B4-BE49-F238E27FC236}">
                <a16:creationId xmlns:a16="http://schemas.microsoft.com/office/drawing/2014/main" id="{4F2E428D-A109-43BE-8AC2-C83EF031EF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89" name="Rectangle 188">
            <a:extLst>
              <a:ext uri="{FF2B5EF4-FFF2-40B4-BE49-F238E27FC236}">
                <a16:creationId xmlns:a16="http://schemas.microsoft.com/office/drawing/2014/main" id="{CD6EC5AD-977D-4411-AC6F-5677D6D5CD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1" name="Picture 190">
            <a:extLst>
              <a:ext uri="{FF2B5EF4-FFF2-40B4-BE49-F238E27FC236}">
                <a16:creationId xmlns:a16="http://schemas.microsoft.com/office/drawing/2014/main" id="{83DC4F7D-6CBC-4B88-80C9-3E5BBFA8D7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93" name="Rectangle 192">
            <a:extLst>
              <a:ext uri="{FF2B5EF4-FFF2-40B4-BE49-F238E27FC236}">
                <a16:creationId xmlns:a16="http://schemas.microsoft.com/office/drawing/2014/main" id="{1F5CD2AA-865E-46EF-BE02-B7F59735C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0" name="Google Shape;140;p14"/>
          <p:cNvSpPr txBox="1">
            <a:spLocks noGrp="1"/>
          </p:cNvSpPr>
          <p:nvPr>
            <p:ph type="title"/>
          </p:nvPr>
        </p:nvSpPr>
        <p:spPr>
          <a:xfrm>
            <a:off x="510240" y="3535645"/>
            <a:ext cx="6097015" cy="983382"/>
          </a:xfrm>
          <a:prstGeom prst="rect">
            <a:avLst/>
          </a:prstGeom>
        </p:spPr>
        <p:txBody>
          <a:bodyPr spcFirstLastPara="1" vert="horz" lIns="91440" tIns="45720" rIns="91440" bIns="45720" rtlCol="0" anchor="b" anchorCtr="0">
            <a:normAutofit/>
          </a:bodyPr>
          <a:lstStyle/>
          <a:p>
            <a:pPr marL="0" lvl="0" indent="0" algn="r" defTabSz="914400">
              <a:spcBef>
                <a:spcPct val="0"/>
              </a:spcBef>
              <a:spcAft>
                <a:spcPts val="0"/>
              </a:spcAft>
            </a:pPr>
            <a:r>
              <a:rPr lang="en-US" sz="3100" b="0" i="0">
                <a:effectLst/>
              </a:rPr>
              <a:t>Knowledge Sharing Platform for Collaborative Research</a:t>
            </a:r>
            <a:endParaRPr lang="en-US" sz="3100"/>
          </a:p>
        </p:txBody>
      </p:sp>
      <p:sp>
        <p:nvSpPr>
          <p:cNvPr id="195" name="Rectangle 194">
            <a:extLst>
              <a:ext uri="{FF2B5EF4-FFF2-40B4-BE49-F238E27FC236}">
                <a16:creationId xmlns:a16="http://schemas.microsoft.com/office/drawing/2014/main" id="{9836E79C-DAF3-497B-8829-B578C6330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a:extLst>
              <a:ext uri="{FF2B5EF4-FFF2-40B4-BE49-F238E27FC236}">
                <a16:creationId xmlns:a16="http://schemas.microsoft.com/office/drawing/2014/main" id="{96CBA651-59F0-4056-852B-7BA312B84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 name="Rectangle 198">
            <a:extLst>
              <a:ext uri="{FF2B5EF4-FFF2-40B4-BE49-F238E27FC236}">
                <a16:creationId xmlns:a16="http://schemas.microsoft.com/office/drawing/2014/main" id="{86549CAF-504A-44ED-AD20-0880DCFE7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64205"/>
            <a:ext cx="6726063" cy="206956"/>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a:extLst>
              <a:ext uri="{FF2B5EF4-FFF2-40B4-BE49-F238E27FC236}">
                <a16:creationId xmlns:a16="http://schemas.microsoft.com/office/drawing/2014/main" id="{B318056C-6EA6-4474-B02E-6C914AE04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43" name="Google Shape;141;p14">
            <a:extLst>
              <a:ext uri="{FF2B5EF4-FFF2-40B4-BE49-F238E27FC236}">
                <a16:creationId xmlns:a16="http://schemas.microsoft.com/office/drawing/2014/main" id="{77D24193-B612-CE84-C32D-16A4C2D136C9}"/>
              </a:ext>
            </a:extLst>
          </p:cNvPr>
          <p:cNvGraphicFramePr/>
          <p:nvPr>
            <p:extLst>
              <p:ext uri="{D42A27DB-BD31-4B8C-83A1-F6EECF244321}">
                <p14:modId xmlns:p14="http://schemas.microsoft.com/office/powerpoint/2010/main" val="625356420"/>
              </p:ext>
            </p:extLst>
          </p:nvPr>
        </p:nvGraphicFramePr>
        <p:xfrm>
          <a:off x="465534" y="483393"/>
          <a:ext cx="8198644" cy="270391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510240" y="564921"/>
            <a:ext cx="7210396" cy="810703"/>
          </a:xfrm>
        </p:spPr>
        <p:txBody>
          <a:bodyPr>
            <a:normAutofit/>
          </a:bodyPr>
          <a:lstStyle/>
          <a:p>
            <a:r>
              <a:rPr lang="en-US" dirty="0"/>
              <a:t>Gap Analysis</a:t>
            </a:r>
          </a:p>
        </p:txBody>
      </p:sp>
      <p:graphicFrame>
        <p:nvGraphicFramePr>
          <p:cNvPr id="51" name="Content Placeholder 3">
            <a:extLst>
              <a:ext uri="{FF2B5EF4-FFF2-40B4-BE49-F238E27FC236}">
                <a16:creationId xmlns:a16="http://schemas.microsoft.com/office/drawing/2014/main" id="{C6121AD4-1B5E-FE21-D4BA-E718F54ADD8C}"/>
              </a:ext>
            </a:extLst>
          </p:cNvPr>
          <p:cNvGraphicFramePr>
            <a:graphicFrameLocks noGrp="1"/>
          </p:cNvGraphicFramePr>
          <p:nvPr>
            <p:ph idx="1"/>
            <p:extLst>
              <p:ext uri="{D42A27DB-BD31-4B8C-83A1-F6EECF244321}">
                <p14:modId xmlns:p14="http://schemas.microsoft.com/office/powerpoint/2010/main" val="517038061"/>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36287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C0FA0-E736-E5BC-5A01-A1F9C1ABA3D7}"/>
              </a:ext>
            </a:extLst>
          </p:cNvPr>
          <p:cNvSpPr>
            <a:spLocks noGrp="1"/>
          </p:cNvSpPr>
          <p:nvPr>
            <p:ph type="title"/>
          </p:nvPr>
        </p:nvSpPr>
        <p:spPr>
          <a:xfrm>
            <a:off x="4942997" y="3200875"/>
            <a:ext cx="3604497" cy="972836"/>
          </a:xfrm>
        </p:spPr>
        <p:txBody>
          <a:bodyPr vert="horz" lIns="68580" tIns="34290" rIns="68580" bIns="34290" rtlCol="0" anchor="t">
            <a:normAutofit/>
          </a:bodyPr>
          <a:lstStyle/>
          <a:p>
            <a:pPr algn="l">
              <a:lnSpc>
                <a:spcPct val="90000"/>
              </a:lnSpc>
            </a:pPr>
            <a:r>
              <a:rPr lang="en-US" sz="3000">
                <a:solidFill>
                  <a:schemeClr val="tx2"/>
                </a:solidFill>
              </a:rPr>
              <a:t>Systems study</a:t>
            </a:r>
          </a:p>
        </p:txBody>
      </p:sp>
      <p:pic>
        <p:nvPicPr>
          <p:cNvPr id="60" name="Graphic 59" descr="Books">
            <a:extLst>
              <a:ext uri="{FF2B5EF4-FFF2-40B4-BE49-F238E27FC236}">
                <a16:creationId xmlns:a16="http://schemas.microsoft.com/office/drawing/2014/main" id="{9215CBD6-0C91-3985-59E3-470A2F04548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8604" y="1353177"/>
            <a:ext cx="3106320" cy="3106320"/>
          </a:xfrm>
          <a:custGeom>
            <a:avLst/>
            <a:gdLst/>
            <a:ahLst/>
            <a:cxnLst/>
            <a:rect l="l" t="t" r="r" b="b"/>
            <a:pathLst>
              <a:path w="4141760" h="4377846">
                <a:moveTo>
                  <a:pt x="0" y="0"/>
                </a:moveTo>
                <a:lnTo>
                  <a:pt x="4141760" y="0"/>
                </a:lnTo>
                <a:lnTo>
                  <a:pt x="4141760" y="4377846"/>
                </a:lnTo>
                <a:lnTo>
                  <a:pt x="0" y="4377846"/>
                </a:lnTo>
                <a:close/>
              </a:path>
            </a:pathLst>
          </a:custGeom>
        </p:spPr>
      </p:pic>
    </p:spTree>
    <p:extLst>
      <p:ext uri="{BB962C8B-B14F-4D97-AF65-F5344CB8AC3E}">
        <p14:creationId xmlns:p14="http://schemas.microsoft.com/office/powerpoint/2010/main" val="23678415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GB" dirty="0"/>
              <a:t>Miro board</a:t>
            </a:r>
            <a:endParaRPr lang="en-US" dirty="0"/>
          </a:p>
        </p:txBody>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875620" y="1513101"/>
            <a:ext cx="7334387" cy="2525111"/>
          </a:xfrm>
        </p:spPr>
        <p:txBody>
          <a:bodyPr vert="horz" lIns="68580" tIns="34290" rIns="68580" bIns="34290" rtlCol="0">
            <a:normAutofit/>
          </a:bodyPr>
          <a:lstStyle/>
          <a:p>
            <a:pPr>
              <a:spcAft>
                <a:spcPts val="600"/>
              </a:spcAft>
            </a:pPr>
            <a:r>
              <a:rPr lang="en-GB" sz="1350" dirty="0">
                <a:latin typeface="Calibri" panose="020F0502020204030204" pitchFamily="34" charset="0"/>
                <a:ea typeface="Times New Roman" panose="02020603050405020304" pitchFamily="18" charset="0"/>
              </a:rPr>
              <a:t>Positions itself as a collaborative digital whiteboard that is simple to use. You can arrange objects, make notes, and connect via online chat or embedded videocalls all within the software. </a:t>
            </a:r>
            <a:endParaRPr lang="en-GB" dirty="0">
              <a:effectLst/>
            </a:endParaRPr>
          </a:p>
        </p:txBody>
      </p:sp>
      <p:pic>
        <p:nvPicPr>
          <p:cNvPr id="1026" name="Picture 2" descr="What is Miro and How Can You Use it For Collaboration?">
            <a:extLst>
              <a:ext uri="{FF2B5EF4-FFF2-40B4-BE49-F238E27FC236}">
                <a16:creationId xmlns:a16="http://schemas.microsoft.com/office/drawing/2014/main" id="{AB0B2980-C65B-4794-2F21-A3D0B91FA6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347" y="2222045"/>
            <a:ext cx="3427788" cy="241645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581A62C-DD60-A076-9583-2903E874A14A}"/>
              </a:ext>
            </a:extLst>
          </p:cNvPr>
          <p:cNvSpPr txBox="1"/>
          <p:nvPr/>
        </p:nvSpPr>
        <p:spPr>
          <a:xfrm>
            <a:off x="285751" y="4638502"/>
            <a:ext cx="4573038" cy="300082"/>
          </a:xfrm>
          <a:prstGeom prst="rect">
            <a:avLst/>
          </a:prstGeom>
          <a:noFill/>
        </p:spPr>
        <p:txBody>
          <a:bodyPr wrap="square">
            <a:spAutoFit/>
          </a:bodyPr>
          <a:lstStyle/>
          <a:p>
            <a:r>
              <a:rPr lang="en-GB" sz="1350" i="1" dirty="0"/>
              <a:t>(Innovation training </a:t>
            </a:r>
            <a:r>
              <a:rPr lang="en-GB" sz="1350" dirty="0"/>
              <a:t>(2021)</a:t>
            </a:r>
            <a:r>
              <a:rPr lang="en-GB" sz="1350" i="1" dirty="0"/>
              <a:t>)</a:t>
            </a:r>
          </a:p>
        </p:txBody>
      </p:sp>
    </p:spTree>
    <p:extLst>
      <p:ext uri="{BB962C8B-B14F-4D97-AF65-F5344CB8AC3E}">
        <p14:creationId xmlns:p14="http://schemas.microsoft.com/office/powerpoint/2010/main" val="1125307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TM04033917[[fn=Berlin]]</Template>
  <TotalTime>622</TotalTime>
  <Words>1502</Words>
  <Application>Microsoft Office PowerPoint</Application>
  <PresentationFormat>On-screen Show (16:9)</PresentationFormat>
  <Paragraphs>120</Paragraphs>
  <Slides>23</Slides>
  <Notes>10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Trebuchet MS</vt:lpstr>
      <vt:lpstr>Tenorite</vt:lpstr>
      <vt:lpstr>Calibri</vt:lpstr>
      <vt:lpstr>Abadi</vt:lpstr>
      <vt:lpstr>Symbol</vt:lpstr>
      <vt:lpstr>Arial</vt:lpstr>
      <vt:lpstr>Times New Roman</vt:lpstr>
      <vt:lpstr>Berlin</vt:lpstr>
      <vt:lpstr>Workplace Project Breaking Down Silos: Developing a Knowledge Sharing Platform for Internal Business </vt:lpstr>
      <vt:lpstr>Introduction</vt:lpstr>
      <vt:lpstr>Silos and ad-hoc sharing methods are causing issues in the business</vt:lpstr>
      <vt:lpstr>Treat knowledge as an economic resource that can be traded, and knowledge owners can use its usefulness and rarity to trade in the knowledge market, while the transaction of knowledge sharing is the process of knowledge trading.</vt:lpstr>
      <vt:lpstr>Opportunity</vt:lpstr>
      <vt:lpstr>Knowledge Sharing Platform for Collaborative Research</vt:lpstr>
      <vt:lpstr>Gap Analysis</vt:lpstr>
      <vt:lpstr>Systems study</vt:lpstr>
      <vt:lpstr>Miro board</vt:lpstr>
      <vt:lpstr>Miro board limitations</vt:lpstr>
      <vt:lpstr>Nuclino</vt:lpstr>
      <vt:lpstr>Nuclino limitations</vt:lpstr>
      <vt:lpstr>Results of analysis</vt:lpstr>
      <vt:lpstr>Proposal</vt:lpstr>
      <vt:lpstr>Knowledge is an individual mental process and information being its expression.</vt:lpstr>
      <vt:lpstr>Challenges</vt:lpstr>
      <vt:lpstr>Project scope</vt:lpstr>
      <vt:lpstr>Project timeline</vt:lpstr>
      <vt:lpstr>Architecture Diagram</vt:lpstr>
      <vt:lpstr>Landing page</vt:lpstr>
      <vt:lpstr>Create post</vt:lpstr>
      <vt:lpstr>Thank you</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Workplace Project</dc:title>
  <cp:lastModifiedBy>Callum White</cp:lastModifiedBy>
  <cp:revision>34</cp:revision>
  <dcterms:modified xsi:type="dcterms:W3CDTF">2023-06-05T16:16:59Z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b8ec613-5e1e-443a-bf38-e2430016435f_Enabled">
    <vt:lpwstr>true</vt:lpwstr>
  </property>
  <property fmtid="{D5CDD505-2E9C-101B-9397-08002B2CF9AE}" pid="3" name="MSIP_Label_db8ec613-5e1e-443a-bf38-e2430016435f_SetDate">
    <vt:lpwstr>2023-06-05T14:23:31Z</vt:lpwstr>
  </property>
  <property fmtid="{D5CDD505-2E9C-101B-9397-08002B2CF9AE}" pid="4" name="MSIP_Label_db8ec613-5e1e-443a-bf38-e2430016435f_Method">
    <vt:lpwstr>Privileged</vt:lpwstr>
  </property>
  <property fmtid="{D5CDD505-2E9C-101B-9397-08002B2CF9AE}" pid="5" name="MSIP_Label_db8ec613-5e1e-443a-bf38-e2430016435f_Name">
    <vt:lpwstr>db8ec613-5e1e-443a-bf38-e2430016435f</vt:lpwstr>
  </property>
  <property fmtid="{D5CDD505-2E9C-101B-9397-08002B2CF9AE}" pid="6" name="MSIP_Label_db8ec613-5e1e-443a-bf38-e2430016435f_SiteId">
    <vt:lpwstr>75b02e0d-90d1-43e5-b5db-20eaaddbfac6</vt:lpwstr>
  </property>
  <property fmtid="{D5CDD505-2E9C-101B-9397-08002B2CF9AE}" pid="7" name="MSIP_Label_db8ec613-5e1e-443a-bf38-e2430016435f_ActionId">
    <vt:lpwstr>1c3d5d19-037f-4d79-aa11-ed11cfa1f9e6</vt:lpwstr>
  </property>
  <property fmtid="{D5CDD505-2E9C-101B-9397-08002B2CF9AE}" pid="8" name="MSIP_Label_db8ec613-5e1e-443a-bf38-e2430016435f_ContentBits">
    <vt:lpwstr>0</vt:lpwstr>
  </property>
</Properties>
</file>

<file path=docProps/thumbnail.jpeg>
</file>